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56" r:id="rId5"/>
    <p:sldId id="288" r:id="rId6"/>
    <p:sldId id="257" r:id="rId7"/>
    <p:sldId id="260" r:id="rId8"/>
    <p:sldId id="258" r:id="rId9"/>
    <p:sldId id="261" r:id="rId10"/>
    <p:sldId id="289" r:id="rId11"/>
    <p:sldId id="290" r:id="rId12"/>
    <p:sldId id="291" r:id="rId13"/>
    <p:sldId id="302" r:id="rId14"/>
    <p:sldId id="283" r:id="rId15"/>
    <p:sldId id="292" r:id="rId16"/>
    <p:sldId id="293" r:id="rId17"/>
    <p:sldId id="303" r:id="rId18"/>
    <p:sldId id="295" r:id="rId19"/>
    <p:sldId id="305" r:id="rId20"/>
    <p:sldId id="306" r:id="rId21"/>
    <p:sldId id="298" r:id="rId22"/>
    <p:sldId id="307" r:id="rId23"/>
    <p:sldId id="300" r:id="rId24"/>
    <p:sldId id="301" r:id="rId25"/>
    <p:sldId id="308" r:id="rId26"/>
    <p:sldId id="309" r:id="rId27"/>
    <p:sldId id="311" r:id="rId28"/>
    <p:sldId id="312" r:id="rId29"/>
    <p:sldId id="313" r:id="rId30"/>
    <p:sldId id="314" r:id="rId31"/>
    <p:sldId id="287" r:id="rId32"/>
    <p:sldId id="284"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78E77C-A38E-4A54-AC95-B2D2A9485F05}">
          <p14:sldIdLst>
            <p14:sldId id="256"/>
            <p14:sldId id="288"/>
            <p14:sldId id="257"/>
            <p14:sldId id="260"/>
            <p14:sldId id="258"/>
            <p14:sldId id="261"/>
            <p14:sldId id="289"/>
            <p14:sldId id="290"/>
          </p14:sldIdLst>
        </p14:section>
        <p14:section name="Untitled Section" id="{04AFEC31-1839-4AF3-A021-DE224EE61D83}">
          <p14:sldIdLst>
            <p14:sldId id="291"/>
            <p14:sldId id="302"/>
            <p14:sldId id="283"/>
            <p14:sldId id="292"/>
            <p14:sldId id="293"/>
            <p14:sldId id="303"/>
            <p14:sldId id="295"/>
            <p14:sldId id="305"/>
            <p14:sldId id="306"/>
            <p14:sldId id="298"/>
            <p14:sldId id="307"/>
            <p14:sldId id="300"/>
            <p14:sldId id="301"/>
            <p14:sldId id="308"/>
            <p14:sldId id="309"/>
            <p14:sldId id="311"/>
            <p14:sldId id="312"/>
            <p14:sldId id="313"/>
            <p14:sldId id="314"/>
            <p14:sldId id="287"/>
            <p14:sldId id="284"/>
            <p14:sldId id="268"/>
          </p14:sldIdLst>
        </p14:section>
        <p14:section name="Untitled Section" id="{E642B729-3147-4F59-93A8-B30037F31C1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3D3"/>
    <a:srgbClr val="FFFFFF"/>
    <a:srgbClr val="003352"/>
    <a:srgbClr val="2FF951"/>
    <a:srgbClr val="0C4360"/>
    <a:srgbClr val="103350"/>
    <a:srgbClr val="1B6872"/>
    <a:srgbClr val="63B7C6"/>
    <a:srgbClr val="002136"/>
    <a:srgbClr val="0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84"/>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111870-0681-447F-B6C1-6769CA8386D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01531F-025A-4E0C-B76B-5A18E3D0EE42}">
      <dgm:prSet custT="1"/>
      <dgm:spPr>
        <a:solidFill>
          <a:schemeClr val="accent5"/>
        </a:solidFill>
      </dgm:spPr>
      <dgm:t>
        <a:bodyPr/>
        <a:lstStyle/>
        <a:p>
          <a:r>
            <a:rPr lang="en-US" sz="1600" dirty="0">
              <a:latin typeface="Montserrat Medium" panose="00000600000000000000" pitchFamily="2" charset="0"/>
            </a:rPr>
            <a:t>OUR COMPANY</a:t>
          </a:r>
        </a:p>
      </dgm:t>
    </dgm:pt>
    <dgm:pt modelId="{D7B120CE-CE2E-4CF8-BE0D-E107F07B8617}" type="parTrans" cxnId="{9AA3E72B-6F4D-4091-BF8E-D8060ABC9B0C}">
      <dgm:prSet/>
      <dgm:spPr/>
      <dgm:t>
        <a:bodyPr/>
        <a:lstStyle/>
        <a:p>
          <a:endParaRPr lang="en-US"/>
        </a:p>
      </dgm:t>
    </dgm:pt>
    <dgm:pt modelId="{56DE77D9-3425-4974-AA85-8D7B544921C7}" type="sibTrans" cxnId="{9AA3E72B-6F4D-4091-BF8E-D8060ABC9B0C}">
      <dgm:prSet/>
      <dgm:spPr/>
      <dgm:t>
        <a:bodyPr/>
        <a:lstStyle/>
        <a:p>
          <a:endParaRPr lang="en-US"/>
        </a:p>
      </dgm:t>
    </dgm:pt>
    <dgm:pt modelId="{16F1CE00-E20D-483C-8BC8-EE0DF3F24AE5}">
      <dgm:prSet custT="1"/>
      <dgm:spPr>
        <a:solidFill>
          <a:schemeClr val="accent5"/>
        </a:solidFill>
      </dgm:spPr>
      <dgm:t>
        <a:bodyPr/>
        <a:lstStyle/>
        <a:p>
          <a:r>
            <a:rPr lang="en-US" sz="1600" dirty="0">
              <a:latin typeface="Montserrat Medium" panose="00000600000000000000" pitchFamily="2" charset="0"/>
            </a:rPr>
            <a:t>OBJECTIVE</a:t>
          </a:r>
        </a:p>
      </dgm:t>
    </dgm:pt>
    <dgm:pt modelId="{84444D45-2A38-46A8-884D-75606C3F0BC0}" type="parTrans" cxnId="{F20A273F-9E48-4315-B476-3A8B1212E4F9}">
      <dgm:prSet/>
      <dgm:spPr/>
      <dgm:t>
        <a:bodyPr/>
        <a:lstStyle/>
        <a:p>
          <a:endParaRPr lang="en-US"/>
        </a:p>
      </dgm:t>
    </dgm:pt>
    <dgm:pt modelId="{CE58B7A6-DE65-42DE-AEBF-D45FA14C136F}" type="sibTrans" cxnId="{F20A273F-9E48-4315-B476-3A8B1212E4F9}">
      <dgm:prSet/>
      <dgm:spPr/>
      <dgm:t>
        <a:bodyPr/>
        <a:lstStyle/>
        <a:p>
          <a:endParaRPr lang="en-US"/>
        </a:p>
      </dgm:t>
    </dgm:pt>
    <dgm:pt modelId="{34DEC865-5588-481A-9B7A-158B78833F3C}">
      <dgm:prSet custT="1"/>
      <dgm:spPr>
        <a:solidFill>
          <a:schemeClr val="accent5"/>
        </a:solidFill>
      </dgm:spPr>
      <dgm:t>
        <a:bodyPr/>
        <a:lstStyle/>
        <a:p>
          <a:r>
            <a:rPr lang="en-US" sz="1600" dirty="0">
              <a:latin typeface="Montserrat Medium" panose="00000600000000000000" pitchFamily="2" charset="0"/>
            </a:rPr>
            <a:t>PROBLEM DOMAIN</a:t>
          </a:r>
        </a:p>
      </dgm:t>
    </dgm:pt>
    <dgm:pt modelId="{554E26FE-DB42-4A1F-A141-9C226BD1AF7C}" type="parTrans" cxnId="{3184052B-8EE7-4521-991D-E04346DF4CFA}">
      <dgm:prSet/>
      <dgm:spPr/>
      <dgm:t>
        <a:bodyPr/>
        <a:lstStyle/>
        <a:p>
          <a:endParaRPr lang="en-US"/>
        </a:p>
      </dgm:t>
    </dgm:pt>
    <dgm:pt modelId="{6D7017AE-45F7-4C52-A083-FC47D89B373A}" type="sibTrans" cxnId="{3184052B-8EE7-4521-991D-E04346DF4CFA}">
      <dgm:prSet/>
      <dgm:spPr/>
      <dgm:t>
        <a:bodyPr/>
        <a:lstStyle/>
        <a:p>
          <a:endParaRPr lang="en-US"/>
        </a:p>
      </dgm:t>
    </dgm:pt>
    <dgm:pt modelId="{5BEAEA25-2F34-4D28-BA01-14B059E63CEB}">
      <dgm:prSet custT="1"/>
      <dgm:spPr>
        <a:solidFill>
          <a:schemeClr val="accent5"/>
        </a:solidFill>
      </dgm:spPr>
      <dgm:t>
        <a:bodyPr/>
        <a:lstStyle/>
        <a:p>
          <a:r>
            <a:rPr lang="en-US" sz="1600" dirty="0">
              <a:latin typeface="Montserrat Medium" panose="00000600000000000000" pitchFamily="2" charset="0"/>
            </a:rPr>
            <a:t>SOLUTION DOMAIN</a:t>
          </a:r>
        </a:p>
      </dgm:t>
    </dgm:pt>
    <dgm:pt modelId="{F61849AC-D6FB-446B-AC61-2BC5F774403B}" type="parTrans" cxnId="{0838353D-E53B-4B78-87E7-697005CB6904}">
      <dgm:prSet/>
      <dgm:spPr/>
      <dgm:t>
        <a:bodyPr/>
        <a:lstStyle/>
        <a:p>
          <a:endParaRPr lang="en-US"/>
        </a:p>
      </dgm:t>
    </dgm:pt>
    <dgm:pt modelId="{848F0412-05DB-4E7B-B44B-6F6A0D33E3B8}" type="sibTrans" cxnId="{0838353D-E53B-4B78-87E7-697005CB6904}">
      <dgm:prSet/>
      <dgm:spPr/>
      <dgm:t>
        <a:bodyPr/>
        <a:lstStyle/>
        <a:p>
          <a:endParaRPr lang="en-US"/>
        </a:p>
      </dgm:t>
    </dgm:pt>
    <dgm:pt modelId="{63479810-869A-45AA-9703-4ED8B41C92C6}">
      <dgm:prSet custT="1"/>
      <dgm:spPr>
        <a:solidFill>
          <a:schemeClr val="accent5"/>
        </a:solidFill>
      </dgm:spPr>
      <dgm:t>
        <a:bodyPr/>
        <a:lstStyle/>
        <a:p>
          <a:r>
            <a:rPr lang="en-US" sz="1600" dirty="0">
              <a:latin typeface="Montserrat Medium" panose="00000600000000000000" pitchFamily="2" charset="0"/>
            </a:rPr>
            <a:t>APPLICABILITY</a:t>
          </a:r>
        </a:p>
      </dgm:t>
    </dgm:pt>
    <dgm:pt modelId="{676043FF-C95D-4B5E-9188-E65C4D483D35}" type="parTrans" cxnId="{47958FAE-64CA-43AB-946E-905CCE4FD4FA}">
      <dgm:prSet/>
      <dgm:spPr/>
      <dgm:t>
        <a:bodyPr/>
        <a:lstStyle/>
        <a:p>
          <a:endParaRPr lang="en-US"/>
        </a:p>
      </dgm:t>
    </dgm:pt>
    <dgm:pt modelId="{E17B1552-C0EB-482E-A3C0-2BC64248C5DC}" type="sibTrans" cxnId="{47958FAE-64CA-43AB-946E-905CCE4FD4FA}">
      <dgm:prSet/>
      <dgm:spPr/>
      <dgm:t>
        <a:bodyPr/>
        <a:lstStyle/>
        <a:p>
          <a:endParaRPr lang="en-US"/>
        </a:p>
      </dgm:t>
    </dgm:pt>
    <dgm:pt modelId="{1B4139C1-CB72-4671-AAF7-BB4073781391}">
      <dgm:prSet custT="1"/>
      <dgm:spPr>
        <a:solidFill>
          <a:schemeClr val="accent5"/>
        </a:solidFill>
      </dgm:spPr>
      <dgm:t>
        <a:bodyPr/>
        <a:lstStyle/>
        <a:p>
          <a:r>
            <a:rPr lang="en-US" sz="1600" dirty="0">
              <a:latin typeface="Montserrat Medium" panose="00000600000000000000" pitchFamily="2" charset="0"/>
            </a:rPr>
            <a:t>EXPECTED OUTCOME</a:t>
          </a:r>
        </a:p>
      </dgm:t>
    </dgm:pt>
    <dgm:pt modelId="{5E1E9CED-004C-40A6-9D8F-2573739863EB}" type="parTrans" cxnId="{3814D074-649D-4BCB-B7FF-61C349C884ED}">
      <dgm:prSet/>
      <dgm:spPr/>
      <dgm:t>
        <a:bodyPr/>
        <a:lstStyle/>
        <a:p>
          <a:endParaRPr lang="en-US"/>
        </a:p>
      </dgm:t>
    </dgm:pt>
    <dgm:pt modelId="{F9C29194-5333-4BDF-A9FD-E48F0B679927}" type="sibTrans" cxnId="{3814D074-649D-4BCB-B7FF-61C349C884ED}">
      <dgm:prSet/>
      <dgm:spPr/>
      <dgm:t>
        <a:bodyPr/>
        <a:lstStyle/>
        <a:p>
          <a:endParaRPr lang="en-US"/>
        </a:p>
      </dgm:t>
    </dgm:pt>
    <dgm:pt modelId="{5A7E4E7A-E9B8-43E5-BB62-496E02BD6DEF}">
      <dgm:prSet custT="1"/>
      <dgm:spPr>
        <a:solidFill>
          <a:schemeClr val="accent5"/>
        </a:solidFill>
      </dgm:spPr>
      <dgm:t>
        <a:bodyPr/>
        <a:lstStyle/>
        <a:p>
          <a:r>
            <a:rPr lang="en-US" sz="1600" dirty="0">
              <a:latin typeface="Montserrat Medium" panose="00000600000000000000" pitchFamily="2" charset="0"/>
            </a:rPr>
            <a:t>APPLICATION WORKING</a:t>
          </a:r>
        </a:p>
      </dgm:t>
    </dgm:pt>
    <dgm:pt modelId="{B70A1FF5-4E52-4263-B2AA-042FA94CB06C}" type="parTrans" cxnId="{4530719F-131B-43B8-AD90-657026C6D990}">
      <dgm:prSet/>
      <dgm:spPr/>
      <dgm:t>
        <a:bodyPr/>
        <a:lstStyle/>
        <a:p>
          <a:endParaRPr lang="en-US"/>
        </a:p>
      </dgm:t>
    </dgm:pt>
    <dgm:pt modelId="{7E54F64D-B204-4AF8-AC43-7A84E38D151E}" type="sibTrans" cxnId="{4530719F-131B-43B8-AD90-657026C6D990}">
      <dgm:prSet/>
      <dgm:spPr/>
      <dgm:t>
        <a:bodyPr/>
        <a:lstStyle/>
        <a:p>
          <a:endParaRPr lang="en-US"/>
        </a:p>
      </dgm:t>
    </dgm:pt>
    <dgm:pt modelId="{FCC43905-269A-4E45-AC16-7264F7EA1615}">
      <dgm:prSet custT="1"/>
      <dgm:spPr>
        <a:solidFill>
          <a:schemeClr val="accent5"/>
        </a:solidFill>
      </dgm:spPr>
      <dgm:t>
        <a:bodyPr/>
        <a:lstStyle/>
        <a:p>
          <a:r>
            <a:rPr lang="en-US" sz="1600" dirty="0">
              <a:latin typeface="Montserrat Medium" panose="00000600000000000000" pitchFamily="2" charset="0"/>
            </a:rPr>
            <a:t>APPLICATION INSIGHTS</a:t>
          </a:r>
        </a:p>
      </dgm:t>
    </dgm:pt>
    <dgm:pt modelId="{E526616D-130F-4FEA-91A9-C0B8EA06D556}" type="parTrans" cxnId="{24E32CEB-223F-49F5-8C9B-AB35E87E45B6}">
      <dgm:prSet/>
      <dgm:spPr/>
      <dgm:t>
        <a:bodyPr/>
        <a:lstStyle/>
        <a:p>
          <a:endParaRPr lang="en-US"/>
        </a:p>
      </dgm:t>
    </dgm:pt>
    <dgm:pt modelId="{D0579645-7DCB-4C5B-8363-A25F136E259B}" type="sibTrans" cxnId="{24E32CEB-223F-49F5-8C9B-AB35E87E45B6}">
      <dgm:prSet/>
      <dgm:spPr/>
      <dgm:t>
        <a:bodyPr/>
        <a:lstStyle/>
        <a:p>
          <a:endParaRPr lang="en-US"/>
        </a:p>
      </dgm:t>
    </dgm:pt>
    <dgm:pt modelId="{EA0C9495-11B1-4618-8A24-D83DB45C3E2D}">
      <dgm:prSet custT="1"/>
      <dgm:spPr>
        <a:solidFill>
          <a:schemeClr val="accent5"/>
        </a:solidFill>
      </dgm:spPr>
      <dgm:t>
        <a:bodyPr/>
        <a:lstStyle/>
        <a:p>
          <a:r>
            <a:rPr lang="en-US" sz="1600" dirty="0">
              <a:latin typeface="Montserrat Medium" panose="00000600000000000000" pitchFamily="2" charset="0"/>
            </a:rPr>
            <a:t>FUTURE PERSPECTIVE</a:t>
          </a:r>
        </a:p>
      </dgm:t>
    </dgm:pt>
    <dgm:pt modelId="{B3460E51-5CAA-41DA-B4B2-44E5DA1E865B}" type="parTrans" cxnId="{B13682F7-1062-46EC-A933-D17A59748186}">
      <dgm:prSet/>
      <dgm:spPr/>
      <dgm:t>
        <a:bodyPr/>
        <a:lstStyle/>
        <a:p>
          <a:endParaRPr lang="en-US"/>
        </a:p>
      </dgm:t>
    </dgm:pt>
    <dgm:pt modelId="{3BC1D894-39E0-4081-A46B-C1FF7CF9ED6B}" type="sibTrans" cxnId="{B13682F7-1062-46EC-A933-D17A59748186}">
      <dgm:prSet/>
      <dgm:spPr/>
      <dgm:t>
        <a:bodyPr/>
        <a:lstStyle/>
        <a:p>
          <a:endParaRPr lang="en-US"/>
        </a:p>
      </dgm:t>
    </dgm:pt>
    <dgm:pt modelId="{A214EAB3-904B-4811-B973-CB415DCE18DE}">
      <dgm:prSet custT="1"/>
      <dgm:spPr>
        <a:solidFill>
          <a:schemeClr val="accent5"/>
        </a:solidFill>
      </dgm:spPr>
      <dgm:t>
        <a:bodyPr/>
        <a:lstStyle/>
        <a:p>
          <a:r>
            <a:rPr lang="en-US" sz="1600">
              <a:latin typeface="Montserrat Medium" panose="00000600000000000000" pitchFamily="2" charset="0"/>
            </a:rPr>
            <a:t>CONCLUSION</a:t>
          </a:r>
        </a:p>
      </dgm:t>
    </dgm:pt>
    <dgm:pt modelId="{2C656EE1-740F-481A-A57B-69989F302585}" type="parTrans" cxnId="{EA3B592E-A06D-4E84-BE80-40CD57F16F67}">
      <dgm:prSet/>
      <dgm:spPr/>
      <dgm:t>
        <a:bodyPr/>
        <a:lstStyle/>
        <a:p>
          <a:endParaRPr lang="en-US"/>
        </a:p>
      </dgm:t>
    </dgm:pt>
    <dgm:pt modelId="{85A74381-F534-460D-89AB-B48A6F10FECA}" type="sibTrans" cxnId="{EA3B592E-A06D-4E84-BE80-40CD57F16F67}">
      <dgm:prSet/>
      <dgm:spPr/>
      <dgm:t>
        <a:bodyPr/>
        <a:lstStyle/>
        <a:p>
          <a:endParaRPr lang="en-US"/>
        </a:p>
      </dgm:t>
    </dgm:pt>
    <dgm:pt modelId="{641237AF-AC69-45C0-A75F-70DBDDB50894}" type="pres">
      <dgm:prSet presAssocID="{72111870-0681-447F-B6C1-6769CA8386DF}" presName="diagram" presStyleCnt="0">
        <dgm:presLayoutVars>
          <dgm:dir/>
          <dgm:resizeHandles val="exact"/>
        </dgm:presLayoutVars>
      </dgm:prSet>
      <dgm:spPr/>
    </dgm:pt>
    <dgm:pt modelId="{F3B6EE5A-4BF4-4C83-9789-C07517464B3C}" type="pres">
      <dgm:prSet presAssocID="{D401531F-025A-4E0C-B76B-5A18E3D0EE42}" presName="node" presStyleLbl="node1" presStyleIdx="0" presStyleCnt="10" custLinFactNeighborX="-25094" custLinFactNeighborY="680">
        <dgm:presLayoutVars>
          <dgm:bulletEnabled val="1"/>
        </dgm:presLayoutVars>
      </dgm:prSet>
      <dgm:spPr/>
    </dgm:pt>
    <dgm:pt modelId="{A91D4A77-7090-4B1E-9302-E86D6E3D0806}" type="pres">
      <dgm:prSet presAssocID="{56DE77D9-3425-4974-AA85-8D7B544921C7}" presName="sibTrans" presStyleCnt="0"/>
      <dgm:spPr/>
    </dgm:pt>
    <dgm:pt modelId="{39D98B32-11D7-4D14-B2B1-BB939CFB5D8C}" type="pres">
      <dgm:prSet presAssocID="{16F1CE00-E20D-483C-8BC8-EE0DF3F24AE5}" presName="node" presStyleLbl="node1" presStyleIdx="1" presStyleCnt="10" custLinFactNeighborX="-7749">
        <dgm:presLayoutVars>
          <dgm:bulletEnabled val="1"/>
        </dgm:presLayoutVars>
      </dgm:prSet>
      <dgm:spPr/>
    </dgm:pt>
    <dgm:pt modelId="{4D7578FC-3012-4566-90D5-C37933D7D3B1}" type="pres">
      <dgm:prSet presAssocID="{CE58B7A6-DE65-42DE-AEBF-D45FA14C136F}" presName="sibTrans" presStyleCnt="0"/>
      <dgm:spPr/>
    </dgm:pt>
    <dgm:pt modelId="{CAFEF570-2355-4C91-9D5B-C69B8F44F263}" type="pres">
      <dgm:prSet presAssocID="{34DEC865-5588-481A-9B7A-158B78833F3C}" presName="node" presStyleLbl="node1" presStyleIdx="2" presStyleCnt="10" custLinFactNeighborX="7749">
        <dgm:presLayoutVars>
          <dgm:bulletEnabled val="1"/>
        </dgm:presLayoutVars>
      </dgm:prSet>
      <dgm:spPr/>
    </dgm:pt>
    <dgm:pt modelId="{468E5668-4D28-47F3-9A49-FA16612F4046}" type="pres">
      <dgm:prSet presAssocID="{6D7017AE-45F7-4C52-A083-FC47D89B373A}" presName="sibTrans" presStyleCnt="0"/>
      <dgm:spPr/>
    </dgm:pt>
    <dgm:pt modelId="{56AC53D0-C5C9-4FEE-ADE9-84F8CF81DF8B}" type="pres">
      <dgm:prSet presAssocID="{5BEAEA25-2F34-4D28-BA01-14B059E63CEB}" presName="node" presStyleLbl="node1" presStyleIdx="3" presStyleCnt="10" custLinFactNeighborX="25094">
        <dgm:presLayoutVars>
          <dgm:bulletEnabled val="1"/>
        </dgm:presLayoutVars>
      </dgm:prSet>
      <dgm:spPr/>
    </dgm:pt>
    <dgm:pt modelId="{B775BFE7-FFEE-4468-97A9-5E3941BBD167}" type="pres">
      <dgm:prSet presAssocID="{848F0412-05DB-4E7B-B44B-6F6A0D33E3B8}" presName="sibTrans" presStyleCnt="0"/>
      <dgm:spPr/>
    </dgm:pt>
    <dgm:pt modelId="{C5B486EE-61BD-4899-AB22-2D60E44F5CD8}" type="pres">
      <dgm:prSet presAssocID="{63479810-869A-45AA-9703-4ED8B41C92C6}" presName="node" presStyleLbl="node1" presStyleIdx="4" presStyleCnt="10" custLinFactNeighborX="-24071" custLinFactNeighborY="906">
        <dgm:presLayoutVars>
          <dgm:bulletEnabled val="1"/>
        </dgm:presLayoutVars>
      </dgm:prSet>
      <dgm:spPr/>
    </dgm:pt>
    <dgm:pt modelId="{EB851EE1-E716-48DA-AED8-782625A4A148}" type="pres">
      <dgm:prSet presAssocID="{E17B1552-C0EB-482E-A3C0-2BC64248C5DC}" presName="sibTrans" presStyleCnt="0"/>
      <dgm:spPr/>
    </dgm:pt>
    <dgm:pt modelId="{661D5E99-4455-43D9-A387-AA32BA457D99}" type="pres">
      <dgm:prSet presAssocID="{1B4139C1-CB72-4671-AAF7-BB4073781391}" presName="node" presStyleLbl="node1" presStyleIdx="5" presStyleCnt="10" custLinFactNeighborX="-7751">
        <dgm:presLayoutVars>
          <dgm:bulletEnabled val="1"/>
        </dgm:presLayoutVars>
      </dgm:prSet>
      <dgm:spPr/>
    </dgm:pt>
    <dgm:pt modelId="{F73E12B0-9A22-460C-8FE4-D021964C225B}" type="pres">
      <dgm:prSet presAssocID="{F9C29194-5333-4BDF-A9FD-E48F0B679927}" presName="sibTrans" presStyleCnt="0"/>
      <dgm:spPr/>
    </dgm:pt>
    <dgm:pt modelId="{82B4AA2A-6CDA-4A7F-B096-299C3554EA53}" type="pres">
      <dgm:prSet presAssocID="{5A7E4E7A-E9B8-43E5-BB62-496E02BD6DEF}" presName="node" presStyleLbl="node1" presStyleIdx="6" presStyleCnt="10" custLinFactNeighborX="6528">
        <dgm:presLayoutVars>
          <dgm:bulletEnabled val="1"/>
        </dgm:presLayoutVars>
      </dgm:prSet>
      <dgm:spPr/>
    </dgm:pt>
    <dgm:pt modelId="{1691BDCC-0143-4B25-86DC-D8FD5C1B70FC}" type="pres">
      <dgm:prSet presAssocID="{7E54F64D-B204-4AF8-AC43-7A84E38D151E}" presName="sibTrans" presStyleCnt="0"/>
      <dgm:spPr/>
    </dgm:pt>
    <dgm:pt modelId="{8C58CD3B-23F8-4C2A-A95C-3792AA8C8D34}" type="pres">
      <dgm:prSet presAssocID="{FCC43905-269A-4E45-AC16-7264F7EA1615}" presName="node" presStyleLbl="node1" presStyleIdx="7" presStyleCnt="10" custLinFactNeighborX="24480">
        <dgm:presLayoutVars>
          <dgm:bulletEnabled val="1"/>
        </dgm:presLayoutVars>
      </dgm:prSet>
      <dgm:spPr/>
    </dgm:pt>
    <dgm:pt modelId="{6759521E-314C-4274-BC5E-7B68ED8E9FD1}" type="pres">
      <dgm:prSet presAssocID="{D0579645-7DCB-4C5B-8363-A25F136E259B}" presName="sibTrans" presStyleCnt="0"/>
      <dgm:spPr/>
    </dgm:pt>
    <dgm:pt modelId="{7CB0F559-B292-486D-AEC9-023409E8681B}" type="pres">
      <dgm:prSet presAssocID="{EA0C9495-11B1-4618-8A24-D83DB45C3E2D}" presName="node" presStyleLbl="node1" presStyleIdx="8" presStyleCnt="10" custLinFactNeighborX="1903">
        <dgm:presLayoutVars>
          <dgm:bulletEnabled val="1"/>
        </dgm:presLayoutVars>
      </dgm:prSet>
      <dgm:spPr/>
    </dgm:pt>
    <dgm:pt modelId="{131F389A-A2AF-4270-AE69-8BD196698935}" type="pres">
      <dgm:prSet presAssocID="{3BC1D894-39E0-4081-A46B-C1FF7CF9ED6B}" presName="sibTrans" presStyleCnt="0"/>
      <dgm:spPr/>
    </dgm:pt>
    <dgm:pt modelId="{7E0C2C0C-59F3-4471-A838-E3DAF6C63106}" type="pres">
      <dgm:prSet presAssocID="{A214EAB3-904B-4811-B973-CB415DCE18DE}" presName="node" presStyleLbl="node1" presStyleIdx="9" presStyleCnt="10" custLinFactNeighborX="16845">
        <dgm:presLayoutVars>
          <dgm:bulletEnabled val="1"/>
        </dgm:presLayoutVars>
      </dgm:prSet>
      <dgm:spPr/>
    </dgm:pt>
  </dgm:ptLst>
  <dgm:cxnLst>
    <dgm:cxn modelId="{C72BD605-513E-4500-890D-CA835CA520AF}" type="presOf" srcId="{63479810-869A-45AA-9703-4ED8B41C92C6}" destId="{C5B486EE-61BD-4899-AB22-2D60E44F5CD8}" srcOrd="0" destOrd="0" presId="urn:microsoft.com/office/officeart/2005/8/layout/default"/>
    <dgm:cxn modelId="{3184052B-8EE7-4521-991D-E04346DF4CFA}" srcId="{72111870-0681-447F-B6C1-6769CA8386DF}" destId="{34DEC865-5588-481A-9B7A-158B78833F3C}" srcOrd="2" destOrd="0" parTransId="{554E26FE-DB42-4A1F-A141-9C226BD1AF7C}" sibTransId="{6D7017AE-45F7-4C52-A083-FC47D89B373A}"/>
    <dgm:cxn modelId="{9AA3E72B-6F4D-4091-BF8E-D8060ABC9B0C}" srcId="{72111870-0681-447F-B6C1-6769CA8386DF}" destId="{D401531F-025A-4E0C-B76B-5A18E3D0EE42}" srcOrd="0" destOrd="0" parTransId="{D7B120CE-CE2E-4CF8-BE0D-E107F07B8617}" sibTransId="{56DE77D9-3425-4974-AA85-8D7B544921C7}"/>
    <dgm:cxn modelId="{EA3B592E-A06D-4E84-BE80-40CD57F16F67}" srcId="{72111870-0681-447F-B6C1-6769CA8386DF}" destId="{A214EAB3-904B-4811-B973-CB415DCE18DE}" srcOrd="9" destOrd="0" parTransId="{2C656EE1-740F-481A-A57B-69989F302585}" sibTransId="{85A74381-F534-460D-89AB-B48A6F10FECA}"/>
    <dgm:cxn modelId="{0838353D-E53B-4B78-87E7-697005CB6904}" srcId="{72111870-0681-447F-B6C1-6769CA8386DF}" destId="{5BEAEA25-2F34-4D28-BA01-14B059E63CEB}" srcOrd="3" destOrd="0" parTransId="{F61849AC-D6FB-446B-AC61-2BC5F774403B}" sibTransId="{848F0412-05DB-4E7B-B44B-6F6A0D33E3B8}"/>
    <dgm:cxn modelId="{F20A273F-9E48-4315-B476-3A8B1212E4F9}" srcId="{72111870-0681-447F-B6C1-6769CA8386DF}" destId="{16F1CE00-E20D-483C-8BC8-EE0DF3F24AE5}" srcOrd="1" destOrd="0" parTransId="{84444D45-2A38-46A8-884D-75606C3F0BC0}" sibTransId="{CE58B7A6-DE65-42DE-AEBF-D45FA14C136F}"/>
    <dgm:cxn modelId="{6EF20D72-1C69-46EB-99D9-2C314C17392A}" type="presOf" srcId="{34DEC865-5588-481A-9B7A-158B78833F3C}" destId="{CAFEF570-2355-4C91-9D5B-C69B8F44F263}" srcOrd="0" destOrd="0" presId="urn:microsoft.com/office/officeart/2005/8/layout/default"/>
    <dgm:cxn modelId="{3814D074-649D-4BCB-B7FF-61C349C884ED}" srcId="{72111870-0681-447F-B6C1-6769CA8386DF}" destId="{1B4139C1-CB72-4671-AAF7-BB4073781391}" srcOrd="5" destOrd="0" parTransId="{5E1E9CED-004C-40A6-9D8F-2573739863EB}" sibTransId="{F9C29194-5333-4BDF-A9FD-E48F0B679927}"/>
    <dgm:cxn modelId="{11717775-9C8D-4A37-8804-39904C8E4BCB}" type="presOf" srcId="{5A7E4E7A-E9B8-43E5-BB62-496E02BD6DEF}" destId="{82B4AA2A-6CDA-4A7F-B096-299C3554EA53}" srcOrd="0" destOrd="0" presId="urn:microsoft.com/office/officeart/2005/8/layout/default"/>
    <dgm:cxn modelId="{E16C0C84-A9A8-4E72-9EF6-97B877B00267}" type="presOf" srcId="{72111870-0681-447F-B6C1-6769CA8386DF}" destId="{641237AF-AC69-45C0-A75F-70DBDDB50894}" srcOrd="0" destOrd="0" presId="urn:microsoft.com/office/officeart/2005/8/layout/default"/>
    <dgm:cxn modelId="{BD36F991-A323-4001-AAF1-0C52DE8465FE}" type="presOf" srcId="{1B4139C1-CB72-4671-AAF7-BB4073781391}" destId="{661D5E99-4455-43D9-A387-AA32BA457D99}" srcOrd="0" destOrd="0" presId="urn:microsoft.com/office/officeart/2005/8/layout/default"/>
    <dgm:cxn modelId="{E47A9698-658C-4B17-A31C-14B6D5DFFBB4}" type="presOf" srcId="{16F1CE00-E20D-483C-8BC8-EE0DF3F24AE5}" destId="{39D98B32-11D7-4D14-B2B1-BB939CFB5D8C}" srcOrd="0" destOrd="0" presId="urn:microsoft.com/office/officeart/2005/8/layout/default"/>
    <dgm:cxn modelId="{4530719F-131B-43B8-AD90-657026C6D990}" srcId="{72111870-0681-447F-B6C1-6769CA8386DF}" destId="{5A7E4E7A-E9B8-43E5-BB62-496E02BD6DEF}" srcOrd="6" destOrd="0" parTransId="{B70A1FF5-4E52-4263-B2AA-042FA94CB06C}" sibTransId="{7E54F64D-B204-4AF8-AC43-7A84E38D151E}"/>
    <dgm:cxn modelId="{47958FAE-64CA-43AB-946E-905CCE4FD4FA}" srcId="{72111870-0681-447F-B6C1-6769CA8386DF}" destId="{63479810-869A-45AA-9703-4ED8B41C92C6}" srcOrd="4" destOrd="0" parTransId="{676043FF-C95D-4B5E-9188-E65C4D483D35}" sibTransId="{E17B1552-C0EB-482E-A3C0-2BC64248C5DC}"/>
    <dgm:cxn modelId="{3428E1AE-440F-4B4B-81B2-3EF0EEC112EA}" type="presOf" srcId="{A214EAB3-904B-4811-B973-CB415DCE18DE}" destId="{7E0C2C0C-59F3-4471-A838-E3DAF6C63106}" srcOrd="0" destOrd="0" presId="urn:microsoft.com/office/officeart/2005/8/layout/default"/>
    <dgm:cxn modelId="{B9585BB0-C3FA-4DFB-BEA5-C5F98D4F38FE}" type="presOf" srcId="{EA0C9495-11B1-4618-8A24-D83DB45C3E2D}" destId="{7CB0F559-B292-486D-AEC9-023409E8681B}" srcOrd="0" destOrd="0" presId="urn:microsoft.com/office/officeart/2005/8/layout/default"/>
    <dgm:cxn modelId="{F46D4AB5-6F5F-4A03-96DC-8E99E8E61D43}" type="presOf" srcId="{5BEAEA25-2F34-4D28-BA01-14B059E63CEB}" destId="{56AC53D0-C5C9-4FEE-ADE9-84F8CF81DF8B}" srcOrd="0" destOrd="0" presId="urn:microsoft.com/office/officeart/2005/8/layout/default"/>
    <dgm:cxn modelId="{A774A9CA-99D5-4FFC-B6E9-43C08AD03FDA}" type="presOf" srcId="{D401531F-025A-4E0C-B76B-5A18E3D0EE42}" destId="{F3B6EE5A-4BF4-4C83-9789-C07517464B3C}" srcOrd="0" destOrd="0" presId="urn:microsoft.com/office/officeart/2005/8/layout/default"/>
    <dgm:cxn modelId="{F7AB30DC-57C0-4EEC-ADF9-1E631E1BE952}" type="presOf" srcId="{FCC43905-269A-4E45-AC16-7264F7EA1615}" destId="{8C58CD3B-23F8-4C2A-A95C-3792AA8C8D34}" srcOrd="0" destOrd="0" presId="urn:microsoft.com/office/officeart/2005/8/layout/default"/>
    <dgm:cxn modelId="{24E32CEB-223F-49F5-8C9B-AB35E87E45B6}" srcId="{72111870-0681-447F-B6C1-6769CA8386DF}" destId="{FCC43905-269A-4E45-AC16-7264F7EA1615}" srcOrd="7" destOrd="0" parTransId="{E526616D-130F-4FEA-91A9-C0B8EA06D556}" sibTransId="{D0579645-7DCB-4C5B-8363-A25F136E259B}"/>
    <dgm:cxn modelId="{B13682F7-1062-46EC-A933-D17A59748186}" srcId="{72111870-0681-447F-B6C1-6769CA8386DF}" destId="{EA0C9495-11B1-4618-8A24-D83DB45C3E2D}" srcOrd="8" destOrd="0" parTransId="{B3460E51-5CAA-41DA-B4B2-44E5DA1E865B}" sibTransId="{3BC1D894-39E0-4081-A46B-C1FF7CF9ED6B}"/>
    <dgm:cxn modelId="{07FA690E-65AA-4718-B1EE-051ED2A96B7C}" type="presParOf" srcId="{641237AF-AC69-45C0-A75F-70DBDDB50894}" destId="{F3B6EE5A-4BF4-4C83-9789-C07517464B3C}" srcOrd="0" destOrd="0" presId="urn:microsoft.com/office/officeart/2005/8/layout/default"/>
    <dgm:cxn modelId="{64F3D83D-FF79-4231-B86D-FE9F7993E47F}" type="presParOf" srcId="{641237AF-AC69-45C0-A75F-70DBDDB50894}" destId="{A91D4A77-7090-4B1E-9302-E86D6E3D0806}" srcOrd="1" destOrd="0" presId="urn:microsoft.com/office/officeart/2005/8/layout/default"/>
    <dgm:cxn modelId="{6CBD21CB-20D8-4A30-89D2-AABC42B2EBFC}" type="presParOf" srcId="{641237AF-AC69-45C0-A75F-70DBDDB50894}" destId="{39D98B32-11D7-4D14-B2B1-BB939CFB5D8C}" srcOrd="2" destOrd="0" presId="urn:microsoft.com/office/officeart/2005/8/layout/default"/>
    <dgm:cxn modelId="{AD45D144-A634-482A-9D0D-E4629F886F8F}" type="presParOf" srcId="{641237AF-AC69-45C0-A75F-70DBDDB50894}" destId="{4D7578FC-3012-4566-90D5-C37933D7D3B1}" srcOrd="3" destOrd="0" presId="urn:microsoft.com/office/officeart/2005/8/layout/default"/>
    <dgm:cxn modelId="{5BAFBC0A-5DF3-4D3B-A29A-2C4F4FB17F94}" type="presParOf" srcId="{641237AF-AC69-45C0-A75F-70DBDDB50894}" destId="{CAFEF570-2355-4C91-9D5B-C69B8F44F263}" srcOrd="4" destOrd="0" presId="urn:microsoft.com/office/officeart/2005/8/layout/default"/>
    <dgm:cxn modelId="{A8595F9F-37D7-41F8-B2FD-ABFE57E5E2E0}" type="presParOf" srcId="{641237AF-AC69-45C0-A75F-70DBDDB50894}" destId="{468E5668-4D28-47F3-9A49-FA16612F4046}" srcOrd="5" destOrd="0" presId="urn:microsoft.com/office/officeart/2005/8/layout/default"/>
    <dgm:cxn modelId="{50925C6B-5670-4DA8-9714-5B85D970575A}" type="presParOf" srcId="{641237AF-AC69-45C0-A75F-70DBDDB50894}" destId="{56AC53D0-C5C9-4FEE-ADE9-84F8CF81DF8B}" srcOrd="6" destOrd="0" presId="urn:microsoft.com/office/officeart/2005/8/layout/default"/>
    <dgm:cxn modelId="{3D697825-A727-41A4-88B4-984584AE097B}" type="presParOf" srcId="{641237AF-AC69-45C0-A75F-70DBDDB50894}" destId="{B775BFE7-FFEE-4468-97A9-5E3941BBD167}" srcOrd="7" destOrd="0" presId="urn:microsoft.com/office/officeart/2005/8/layout/default"/>
    <dgm:cxn modelId="{779D54E6-9F5C-4AC9-BA14-16D2733CB25E}" type="presParOf" srcId="{641237AF-AC69-45C0-A75F-70DBDDB50894}" destId="{C5B486EE-61BD-4899-AB22-2D60E44F5CD8}" srcOrd="8" destOrd="0" presId="urn:microsoft.com/office/officeart/2005/8/layout/default"/>
    <dgm:cxn modelId="{6373D391-E771-442A-AADD-46E4DE43CB61}" type="presParOf" srcId="{641237AF-AC69-45C0-A75F-70DBDDB50894}" destId="{EB851EE1-E716-48DA-AED8-782625A4A148}" srcOrd="9" destOrd="0" presId="urn:microsoft.com/office/officeart/2005/8/layout/default"/>
    <dgm:cxn modelId="{31A22977-921B-43BB-8FC5-6F65DAF03564}" type="presParOf" srcId="{641237AF-AC69-45C0-A75F-70DBDDB50894}" destId="{661D5E99-4455-43D9-A387-AA32BA457D99}" srcOrd="10" destOrd="0" presId="urn:microsoft.com/office/officeart/2005/8/layout/default"/>
    <dgm:cxn modelId="{4B7FEEE8-36DE-4DBE-8D25-CD3BC9640218}" type="presParOf" srcId="{641237AF-AC69-45C0-A75F-70DBDDB50894}" destId="{F73E12B0-9A22-460C-8FE4-D021964C225B}" srcOrd="11" destOrd="0" presId="urn:microsoft.com/office/officeart/2005/8/layout/default"/>
    <dgm:cxn modelId="{07940B8D-25E9-4034-AAA2-DF20721549FF}" type="presParOf" srcId="{641237AF-AC69-45C0-A75F-70DBDDB50894}" destId="{82B4AA2A-6CDA-4A7F-B096-299C3554EA53}" srcOrd="12" destOrd="0" presId="urn:microsoft.com/office/officeart/2005/8/layout/default"/>
    <dgm:cxn modelId="{3832F913-E9F3-4B4F-A7BE-395431F832FD}" type="presParOf" srcId="{641237AF-AC69-45C0-A75F-70DBDDB50894}" destId="{1691BDCC-0143-4B25-86DC-D8FD5C1B70FC}" srcOrd="13" destOrd="0" presId="urn:microsoft.com/office/officeart/2005/8/layout/default"/>
    <dgm:cxn modelId="{7F6370C4-6215-4816-8685-E5524494588C}" type="presParOf" srcId="{641237AF-AC69-45C0-A75F-70DBDDB50894}" destId="{8C58CD3B-23F8-4C2A-A95C-3792AA8C8D34}" srcOrd="14" destOrd="0" presId="urn:microsoft.com/office/officeart/2005/8/layout/default"/>
    <dgm:cxn modelId="{58AF5C7C-CB67-4A1D-87FD-ECCF14345A0C}" type="presParOf" srcId="{641237AF-AC69-45C0-A75F-70DBDDB50894}" destId="{6759521E-314C-4274-BC5E-7B68ED8E9FD1}" srcOrd="15" destOrd="0" presId="urn:microsoft.com/office/officeart/2005/8/layout/default"/>
    <dgm:cxn modelId="{C099F976-0A5D-4EE8-9C9D-953708697B4C}" type="presParOf" srcId="{641237AF-AC69-45C0-A75F-70DBDDB50894}" destId="{7CB0F559-B292-486D-AEC9-023409E8681B}" srcOrd="16" destOrd="0" presId="urn:microsoft.com/office/officeart/2005/8/layout/default"/>
    <dgm:cxn modelId="{BC8799F2-B617-4D56-9881-2ADB24122E2A}" type="presParOf" srcId="{641237AF-AC69-45C0-A75F-70DBDDB50894}" destId="{131F389A-A2AF-4270-AE69-8BD196698935}" srcOrd="17" destOrd="0" presId="urn:microsoft.com/office/officeart/2005/8/layout/default"/>
    <dgm:cxn modelId="{6490B219-C169-4773-A5D8-604BA61025EE}" type="presParOf" srcId="{641237AF-AC69-45C0-A75F-70DBDDB50894}" destId="{7E0C2C0C-59F3-4471-A838-E3DAF6C63106}"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6EE5A-4BF4-4C83-9789-C07517464B3C}">
      <dsp:nvSpPr>
        <dsp:cNvPr id="0" name=""/>
        <dsp:cNvSpPr/>
      </dsp:nvSpPr>
      <dsp:spPr>
        <a:xfrm>
          <a:off x="0" y="11090"/>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OUR COMPANY</a:t>
          </a:r>
        </a:p>
      </dsp:txBody>
      <dsp:txXfrm>
        <a:off x="0" y="11090"/>
        <a:ext cx="2335358" cy="1401214"/>
      </dsp:txXfrm>
    </dsp:sp>
    <dsp:sp modelId="{39D98B32-11D7-4D14-B2B1-BB939CFB5D8C}">
      <dsp:nvSpPr>
        <dsp:cNvPr id="0" name=""/>
        <dsp:cNvSpPr/>
      </dsp:nvSpPr>
      <dsp:spPr>
        <a:xfrm>
          <a:off x="2973956" y="1561"/>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OBJECTIVE</a:t>
          </a:r>
        </a:p>
      </dsp:txBody>
      <dsp:txXfrm>
        <a:off x="2973956" y="1561"/>
        <a:ext cx="2335358" cy="1401214"/>
      </dsp:txXfrm>
    </dsp:sp>
    <dsp:sp modelId="{CAFEF570-2355-4C91-9D5B-C69B8F44F263}">
      <dsp:nvSpPr>
        <dsp:cNvPr id="0" name=""/>
        <dsp:cNvSpPr/>
      </dsp:nvSpPr>
      <dsp:spPr>
        <a:xfrm>
          <a:off x="5904784" y="1561"/>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PROBLEM DOMAIN</a:t>
          </a:r>
        </a:p>
      </dsp:txBody>
      <dsp:txXfrm>
        <a:off x="5904784" y="1561"/>
        <a:ext cx="2335358" cy="1401214"/>
      </dsp:txXfrm>
    </dsp:sp>
    <dsp:sp modelId="{56AC53D0-C5C9-4FEE-ADE9-84F8CF81DF8B}">
      <dsp:nvSpPr>
        <dsp:cNvPr id="0" name=""/>
        <dsp:cNvSpPr/>
      </dsp:nvSpPr>
      <dsp:spPr>
        <a:xfrm>
          <a:off x="8878741" y="1561"/>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SOLUTION DOMAIN</a:t>
          </a:r>
        </a:p>
      </dsp:txBody>
      <dsp:txXfrm>
        <a:off x="8878741" y="1561"/>
        <a:ext cx="2335358" cy="1401214"/>
      </dsp:txXfrm>
    </dsp:sp>
    <dsp:sp modelId="{C5B486EE-61BD-4899-AB22-2D60E44F5CD8}">
      <dsp:nvSpPr>
        <dsp:cNvPr id="0" name=""/>
        <dsp:cNvSpPr/>
      </dsp:nvSpPr>
      <dsp:spPr>
        <a:xfrm>
          <a:off x="23885" y="1649007"/>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APPLICABILITY</a:t>
          </a:r>
        </a:p>
      </dsp:txBody>
      <dsp:txXfrm>
        <a:off x="23885" y="1649007"/>
        <a:ext cx="2335358" cy="1401214"/>
      </dsp:txXfrm>
    </dsp:sp>
    <dsp:sp modelId="{661D5E99-4455-43D9-A387-AA32BA457D99}">
      <dsp:nvSpPr>
        <dsp:cNvPr id="0" name=""/>
        <dsp:cNvSpPr/>
      </dsp:nvSpPr>
      <dsp:spPr>
        <a:xfrm>
          <a:off x="2973910" y="1636312"/>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EXPECTED OUTCOME</a:t>
          </a:r>
        </a:p>
      </dsp:txBody>
      <dsp:txXfrm>
        <a:off x="2973910" y="1636312"/>
        <a:ext cx="2335358" cy="1401214"/>
      </dsp:txXfrm>
    </dsp:sp>
    <dsp:sp modelId="{82B4AA2A-6CDA-4A7F-B096-299C3554EA53}">
      <dsp:nvSpPr>
        <dsp:cNvPr id="0" name=""/>
        <dsp:cNvSpPr/>
      </dsp:nvSpPr>
      <dsp:spPr>
        <a:xfrm>
          <a:off x="5876270" y="1636312"/>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APPLICATION WORKING</a:t>
          </a:r>
        </a:p>
      </dsp:txBody>
      <dsp:txXfrm>
        <a:off x="5876270" y="1636312"/>
        <a:ext cx="2335358" cy="1401214"/>
      </dsp:txXfrm>
    </dsp:sp>
    <dsp:sp modelId="{8C58CD3B-23F8-4C2A-A95C-3792AA8C8D34}">
      <dsp:nvSpPr>
        <dsp:cNvPr id="0" name=""/>
        <dsp:cNvSpPr/>
      </dsp:nvSpPr>
      <dsp:spPr>
        <a:xfrm>
          <a:off x="8864407" y="1636312"/>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APPLICATION INSIGHTS</a:t>
          </a:r>
        </a:p>
      </dsp:txBody>
      <dsp:txXfrm>
        <a:off x="8864407" y="1636312"/>
        <a:ext cx="2335358" cy="1401214"/>
      </dsp:txXfrm>
    </dsp:sp>
    <dsp:sp modelId="{7CB0F559-B292-486D-AEC9-023409E8681B}">
      <dsp:nvSpPr>
        <dsp:cNvPr id="0" name=""/>
        <dsp:cNvSpPr/>
      </dsp:nvSpPr>
      <dsp:spPr>
        <a:xfrm>
          <a:off x="3199365" y="3271063"/>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ontserrat Medium" panose="00000600000000000000" pitchFamily="2" charset="0"/>
            </a:rPr>
            <a:t>FUTURE PERSPECTIVE</a:t>
          </a:r>
        </a:p>
      </dsp:txBody>
      <dsp:txXfrm>
        <a:off x="3199365" y="3271063"/>
        <a:ext cx="2335358" cy="1401214"/>
      </dsp:txXfrm>
    </dsp:sp>
    <dsp:sp modelId="{7E0C2C0C-59F3-4471-A838-E3DAF6C63106}">
      <dsp:nvSpPr>
        <dsp:cNvPr id="0" name=""/>
        <dsp:cNvSpPr/>
      </dsp:nvSpPr>
      <dsp:spPr>
        <a:xfrm>
          <a:off x="6117209" y="3271063"/>
          <a:ext cx="2335358" cy="1401214"/>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Montserrat Medium" panose="00000600000000000000" pitchFamily="2" charset="0"/>
            </a:rPr>
            <a:t>CONCLUSION</a:t>
          </a:r>
        </a:p>
      </dsp:txBody>
      <dsp:txXfrm>
        <a:off x="6117209" y="3271063"/>
        <a:ext cx="2335358" cy="14012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7/17/2021</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7/17/2021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668723" y="3694090"/>
            <a:ext cx="7077456" cy="1243584"/>
          </a:xfrm>
        </p:spPr>
        <p:txBody>
          <a:bodyPr/>
          <a:lstStyle/>
          <a:p>
            <a:pPr algn="ctr"/>
            <a:r>
              <a:rPr lang="en-IN" dirty="0">
                <a:solidFill>
                  <a:schemeClr val="lt1"/>
                </a:solidFill>
                <a:latin typeface="Montserrat SemiBold" panose="00000700000000000000" pitchFamily="2" charset="0"/>
              </a:rPr>
              <a:t>INTERNSHIP VIVA</a:t>
            </a:r>
            <a:endParaRPr lang="en-US"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668723" y="5409951"/>
            <a:ext cx="7077456" cy="868680"/>
          </a:xfrm>
        </p:spPr>
        <p:txBody>
          <a:bodyPr>
            <a:normAutofit/>
          </a:bodyPr>
          <a:lstStyle/>
          <a:p>
            <a:pPr marL="0" lvl="0" indent="0" algn="ctr" rtl="0">
              <a:lnSpc>
                <a:spcPct val="100000"/>
              </a:lnSpc>
              <a:spcBef>
                <a:spcPts val="0"/>
              </a:spcBef>
              <a:spcAft>
                <a:spcPts val="0"/>
              </a:spcAft>
              <a:buNone/>
            </a:pPr>
            <a:r>
              <a:rPr lang="es" sz="2400" b="1" dirty="0">
                <a:solidFill>
                  <a:schemeClr val="lt1"/>
                </a:solidFill>
                <a:latin typeface="Montserrat Light" panose="00000400000000000000" pitchFamily="2" charset="0"/>
              </a:rPr>
              <a:t>Rahul Rathore</a:t>
            </a:r>
          </a:p>
          <a:p>
            <a:pPr marL="0" lvl="0" indent="0" algn="ctr" rtl="0">
              <a:lnSpc>
                <a:spcPct val="100000"/>
              </a:lnSpc>
              <a:spcBef>
                <a:spcPts val="0"/>
              </a:spcBef>
              <a:spcAft>
                <a:spcPts val="0"/>
              </a:spcAft>
              <a:buNone/>
            </a:pPr>
            <a:r>
              <a:rPr lang="es" sz="2400" b="1" dirty="0">
                <a:solidFill>
                  <a:schemeClr val="lt1"/>
                </a:solidFill>
                <a:latin typeface="Montserrat Light" panose="00000400000000000000" pitchFamily="2" charset="0"/>
              </a:rPr>
              <a:t>11702112</a:t>
            </a:r>
          </a:p>
        </p:txBody>
      </p:sp>
      <p:pic>
        <p:nvPicPr>
          <p:cNvPr id="7" name="Picture 6" descr="A black and orange logo&#10;&#10;Description automatically generated with low confidence">
            <a:extLst>
              <a:ext uri="{FF2B5EF4-FFF2-40B4-BE49-F238E27FC236}">
                <a16:creationId xmlns:a16="http://schemas.microsoft.com/office/drawing/2014/main" id="{D7B9BF82-33E5-4A69-B5BC-1A212B58DE83}"/>
              </a:ext>
            </a:extLst>
          </p:cNvPr>
          <p:cNvPicPr>
            <a:picLocks noChangeAspect="1"/>
          </p:cNvPicPr>
          <p:nvPr/>
        </p:nvPicPr>
        <p:blipFill>
          <a:blip r:embed="rId2"/>
          <a:stretch>
            <a:fillRect/>
          </a:stretch>
        </p:blipFill>
        <p:spPr>
          <a:xfrm>
            <a:off x="3412666" y="579369"/>
            <a:ext cx="5589570" cy="1962750"/>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LOCAL SERVER</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10</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Content Placeholder 3">
            <a:extLst>
              <a:ext uri="{FF2B5EF4-FFF2-40B4-BE49-F238E27FC236}">
                <a16:creationId xmlns:a16="http://schemas.microsoft.com/office/drawing/2014/main" id="{18984D62-095E-4F69-B643-5045D9D13A9A}"/>
              </a:ext>
            </a:extLst>
          </p:cNvPr>
          <p:cNvPicPr>
            <a:picLocks noGrp="1" noChangeAspect="1"/>
          </p:cNvPicPr>
          <p:nvPr/>
        </p:nvPicPr>
        <p:blipFill>
          <a:blip r:embed="rId4"/>
          <a:srcRect l="19952" t="28614" r="33900" b="22171"/>
          <a:stretch>
            <a:fillRect/>
          </a:stretch>
        </p:blipFill>
        <p:spPr>
          <a:xfrm>
            <a:off x="2388583" y="1682021"/>
            <a:ext cx="6752223" cy="4050549"/>
          </a:xfrm>
          <a:prstGeom prst="rect">
            <a:avLst/>
          </a:prstGeom>
        </p:spPr>
      </p:pic>
    </p:spTree>
    <p:extLst>
      <p:ext uri="{BB962C8B-B14F-4D97-AF65-F5344CB8AC3E}">
        <p14:creationId xmlns:p14="http://schemas.microsoft.com/office/powerpoint/2010/main" val="3925251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LOCAL STORAGE</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11</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7" name="Content Placeholder 5">
            <a:extLst>
              <a:ext uri="{FF2B5EF4-FFF2-40B4-BE49-F238E27FC236}">
                <a16:creationId xmlns:a16="http://schemas.microsoft.com/office/drawing/2014/main" id="{FB55CD8C-C185-4E30-AB3D-D5BBB5B7587B}"/>
              </a:ext>
            </a:extLst>
          </p:cNvPr>
          <p:cNvPicPr>
            <a:picLocks/>
          </p:cNvPicPr>
          <p:nvPr/>
        </p:nvPicPr>
        <p:blipFill>
          <a:blip r:embed="rId4"/>
          <a:stretch>
            <a:fillRect/>
          </a:stretch>
        </p:blipFill>
        <p:spPr>
          <a:xfrm>
            <a:off x="1372757" y="1592853"/>
            <a:ext cx="8777111" cy="458355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API PART</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12</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8" name="Picture 7">
            <a:extLst>
              <a:ext uri="{FF2B5EF4-FFF2-40B4-BE49-F238E27FC236}">
                <a16:creationId xmlns:a16="http://schemas.microsoft.com/office/drawing/2014/main" id="{2F5B5803-94AF-4F2D-A129-DDCFCC36F005}"/>
              </a:ext>
            </a:extLst>
          </p:cNvPr>
          <p:cNvPicPr>
            <a:picLocks noChangeAspect="1"/>
          </p:cNvPicPr>
          <p:nvPr/>
        </p:nvPicPr>
        <p:blipFill>
          <a:blip r:embed="rId4"/>
          <a:stretch>
            <a:fillRect/>
          </a:stretch>
        </p:blipFill>
        <p:spPr>
          <a:xfrm>
            <a:off x="927652" y="1420780"/>
            <a:ext cx="9153939" cy="5387127"/>
          </a:xfrm>
          <a:prstGeom prst="rect">
            <a:avLst/>
          </a:prstGeom>
        </p:spPr>
      </p:pic>
    </p:spTree>
    <p:extLst>
      <p:ext uri="{BB962C8B-B14F-4D97-AF65-F5344CB8AC3E}">
        <p14:creationId xmlns:p14="http://schemas.microsoft.com/office/powerpoint/2010/main" val="84810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846482" y="853660"/>
            <a:ext cx="11214100" cy="535531"/>
          </a:xfrm>
        </p:spPr>
        <p:txBody>
          <a:bodyPr wrap="square" anchor="t">
            <a:normAutofit/>
          </a:bodyPr>
          <a:lstStyle/>
          <a:p>
            <a:r>
              <a:rPr lang="en-US" dirty="0"/>
              <a:t>POSTMAN TO VERIFY PAYLOAD RESPONSE</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Content Placeholder 3">
            <a:extLst>
              <a:ext uri="{FF2B5EF4-FFF2-40B4-BE49-F238E27FC236}">
                <a16:creationId xmlns:a16="http://schemas.microsoft.com/office/drawing/2014/main" id="{82FB0573-C70D-46F5-89A2-A1C18FD9ED57}"/>
              </a:ext>
            </a:extLst>
          </p:cNvPr>
          <p:cNvPicPr>
            <a:picLocks noChangeAspect="1"/>
          </p:cNvPicPr>
          <p:nvPr/>
        </p:nvPicPr>
        <p:blipFill>
          <a:blip r:embed="rId4"/>
          <a:stretch>
            <a:fillRect/>
          </a:stretch>
        </p:blipFill>
        <p:spPr>
          <a:xfrm>
            <a:off x="939800" y="1389191"/>
            <a:ext cx="9405558" cy="5291009"/>
          </a:xfrm>
          <a:prstGeom prst="rect">
            <a:avLst/>
          </a:prstGeom>
        </p:spPr>
      </p:pic>
    </p:spTree>
    <p:extLst>
      <p:ext uri="{BB962C8B-B14F-4D97-AF65-F5344CB8AC3E}">
        <p14:creationId xmlns:p14="http://schemas.microsoft.com/office/powerpoint/2010/main" val="140439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846482" y="853660"/>
            <a:ext cx="11214100" cy="535531"/>
          </a:xfrm>
        </p:spPr>
        <p:txBody>
          <a:bodyPr wrap="square" anchor="t">
            <a:normAutofit fontScale="90000"/>
          </a:bodyPr>
          <a:lstStyle/>
          <a:p>
            <a:r>
              <a:rPr lang="en-US" dirty="0"/>
              <a:t>APPLICATION OVERVIEW</a:t>
            </a:r>
            <a:br>
              <a:rPr lang="en-US" dirty="0"/>
            </a:br>
            <a:endParaRPr lang="en-US" dirty="0"/>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14</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7" name="Content Placeholder 3">
            <a:extLst>
              <a:ext uri="{FF2B5EF4-FFF2-40B4-BE49-F238E27FC236}">
                <a16:creationId xmlns:a16="http://schemas.microsoft.com/office/drawing/2014/main" id="{EA7661B0-3AB8-4DAA-830D-9B04EBF70E43}"/>
              </a:ext>
            </a:extLst>
          </p:cNvPr>
          <p:cNvPicPr>
            <a:picLocks noGrp="1" noChangeAspect="1"/>
          </p:cNvPicPr>
          <p:nvPr/>
        </p:nvPicPr>
        <p:blipFill>
          <a:blip r:embed="rId4"/>
          <a:stretch>
            <a:fillRect/>
          </a:stretch>
        </p:blipFill>
        <p:spPr>
          <a:xfrm>
            <a:off x="717936" y="1605916"/>
            <a:ext cx="9006840" cy="4709159"/>
          </a:xfrm>
          <a:prstGeom prst="rect">
            <a:avLst/>
          </a:prstGeom>
        </p:spPr>
      </p:pic>
    </p:spTree>
    <p:extLst>
      <p:ext uri="{BB962C8B-B14F-4D97-AF65-F5344CB8AC3E}">
        <p14:creationId xmlns:p14="http://schemas.microsoft.com/office/powerpoint/2010/main" val="4293103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CLOUD STORAGE DB (MONGODB)</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15</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Content Placeholder 3">
            <a:extLst>
              <a:ext uri="{FF2B5EF4-FFF2-40B4-BE49-F238E27FC236}">
                <a16:creationId xmlns:a16="http://schemas.microsoft.com/office/drawing/2014/main" id="{3F75AC1C-4D58-4C72-83A7-1A5CE42BC678}"/>
              </a:ext>
            </a:extLst>
          </p:cNvPr>
          <p:cNvPicPr>
            <a:picLocks noChangeAspect="1"/>
          </p:cNvPicPr>
          <p:nvPr/>
        </p:nvPicPr>
        <p:blipFill>
          <a:blip r:embed="rId4"/>
          <a:stretch>
            <a:fillRect/>
          </a:stretch>
        </p:blipFill>
        <p:spPr>
          <a:xfrm>
            <a:off x="789057" y="1559877"/>
            <a:ext cx="9682480" cy="4937760"/>
          </a:xfrm>
          <a:prstGeom prst="rect">
            <a:avLst/>
          </a:prstGeom>
        </p:spPr>
      </p:pic>
    </p:spTree>
    <p:extLst>
      <p:ext uri="{BB962C8B-B14F-4D97-AF65-F5344CB8AC3E}">
        <p14:creationId xmlns:p14="http://schemas.microsoft.com/office/powerpoint/2010/main" val="329691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fontScale="90000"/>
          </a:bodyPr>
          <a:lstStyle/>
          <a:p>
            <a:r>
              <a:rPr lang="en-US" dirty="0"/>
              <a:t>HOME PAGE</a:t>
            </a:r>
            <a:br>
              <a:rPr lang="en-US" dirty="0"/>
            </a:br>
            <a:endParaRPr lang="en-US" dirty="0"/>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16</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7" name="Picture 6">
            <a:extLst>
              <a:ext uri="{FF2B5EF4-FFF2-40B4-BE49-F238E27FC236}">
                <a16:creationId xmlns:a16="http://schemas.microsoft.com/office/drawing/2014/main" id="{407B2DE8-8F55-43E0-9048-C13663D25784}"/>
              </a:ext>
            </a:extLst>
          </p:cNvPr>
          <p:cNvPicPr/>
          <p:nvPr/>
        </p:nvPicPr>
        <p:blipFill>
          <a:blip r:embed="rId4" cstate="print"/>
          <a:stretch>
            <a:fillRect/>
          </a:stretch>
        </p:blipFill>
        <p:spPr>
          <a:xfrm>
            <a:off x="655718" y="1779651"/>
            <a:ext cx="9290304" cy="4535424"/>
          </a:xfrm>
          <a:prstGeom prst="rect">
            <a:avLst/>
          </a:prstGeom>
          <a:noFill/>
          <a:ln>
            <a:noFill/>
          </a:ln>
        </p:spPr>
      </p:pic>
    </p:spTree>
    <p:extLst>
      <p:ext uri="{BB962C8B-B14F-4D97-AF65-F5344CB8AC3E}">
        <p14:creationId xmlns:p14="http://schemas.microsoft.com/office/powerpoint/2010/main" val="4056599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SERVICE PAGE</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17</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Picture 5">
            <a:extLst>
              <a:ext uri="{FF2B5EF4-FFF2-40B4-BE49-F238E27FC236}">
                <a16:creationId xmlns:a16="http://schemas.microsoft.com/office/drawing/2014/main" id="{ED6A19EC-C35C-4CEF-85DA-48DF4E81B610}"/>
              </a:ext>
            </a:extLst>
          </p:cNvPr>
          <p:cNvPicPr/>
          <p:nvPr/>
        </p:nvPicPr>
        <p:blipFill>
          <a:blip r:embed="rId4" cstate="print"/>
          <a:stretch>
            <a:fillRect/>
          </a:stretch>
        </p:blipFill>
        <p:spPr>
          <a:xfrm>
            <a:off x="388355" y="1924722"/>
            <a:ext cx="9427464" cy="4334383"/>
          </a:xfrm>
          <a:prstGeom prst="rect">
            <a:avLst/>
          </a:prstGeom>
          <a:noFill/>
          <a:ln>
            <a:noFill/>
          </a:ln>
        </p:spPr>
      </p:pic>
    </p:spTree>
    <p:extLst>
      <p:ext uri="{BB962C8B-B14F-4D97-AF65-F5344CB8AC3E}">
        <p14:creationId xmlns:p14="http://schemas.microsoft.com/office/powerpoint/2010/main" val="1570233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BATCH REPORTS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18</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Picture 5">
            <a:extLst>
              <a:ext uri="{FF2B5EF4-FFF2-40B4-BE49-F238E27FC236}">
                <a16:creationId xmlns:a16="http://schemas.microsoft.com/office/drawing/2014/main" id="{682385A4-7440-4570-A469-27A014251119}"/>
              </a:ext>
            </a:extLst>
          </p:cNvPr>
          <p:cNvPicPr/>
          <p:nvPr/>
        </p:nvPicPr>
        <p:blipFill>
          <a:blip r:embed="rId4" cstate="print"/>
          <a:stretch>
            <a:fillRect/>
          </a:stretch>
        </p:blipFill>
        <p:spPr>
          <a:xfrm>
            <a:off x="402535" y="1737560"/>
            <a:ext cx="9372600" cy="4416551"/>
          </a:xfrm>
          <a:prstGeom prst="rect">
            <a:avLst/>
          </a:prstGeom>
          <a:noFill/>
          <a:ln>
            <a:noFill/>
          </a:ln>
        </p:spPr>
      </p:pic>
    </p:spTree>
    <p:extLst>
      <p:ext uri="{BB962C8B-B14F-4D97-AF65-F5344CB8AC3E}">
        <p14:creationId xmlns:p14="http://schemas.microsoft.com/office/powerpoint/2010/main" val="5247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BATCH PROCESS OF PANCARDS</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19</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7" name="Picture 6">
            <a:extLst>
              <a:ext uri="{FF2B5EF4-FFF2-40B4-BE49-F238E27FC236}">
                <a16:creationId xmlns:a16="http://schemas.microsoft.com/office/drawing/2014/main" id="{3B6FF84E-7C01-4267-B768-B8BB65085152}"/>
              </a:ext>
            </a:extLst>
          </p:cNvPr>
          <p:cNvPicPr/>
          <p:nvPr/>
        </p:nvPicPr>
        <p:blipFill>
          <a:blip r:embed="rId4" cstate="print"/>
          <a:stretch>
            <a:fillRect/>
          </a:stretch>
        </p:blipFill>
        <p:spPr>
          <a:xfrm>
            <a:off x="661081" y="1756776"/>
            <a:ext cx="9412097" cy="4325111"/>
          </a:xfrm>
          <a:prstGeom prst="rect">
            <a:avLst/>
          </a:prstGeom>
          <a:noFill/>
          <a:ln>
            <a:noFill/>
          </a:ln>
        </p:spPr>
      </p:pic>
    </p:spTree>
    <p:extLst>
      <p:ext uri="{BB962C8B-B14F-4D97-AF65-F5344CB8AC3E}">
        <p14:creationId xmlns:p14="http://schemas.microsoft.com/office/powerpoint/2010/main" val="87518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CONTENTS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a:t>
            </a:fld>
            <a:endParaRPr lang="en-US"/>
          </a:p>
        </p:txBody>
      </p:sp>
      <p:graphicFrame>
        <p:nvGraphicFramePr>
          <p:cNvPr id="21" name="Text Placeholder 18">
            <a:extLst>
              <a:ext uri="{FF2B5EF4-FFF2-40B4-BE49-F238E27FC236}">
                <a16:creationId xmlns:a16="http://schemas.microsoft.com/office/drawing/2014/main" id="{6BFD2C05-3F60-4AFE-93FE-45A43F818EC3}"/>
              </a:ext>
            </a:extLst>
          </p:cNvPr>
          <p:cNvGraphicFramePr/>
          <p:nvPr>
            <p:extLst>
              <p:ext uri="{D42A27DB-BD31-4B8C-83A1-F6EECF244321}">
                <p14:modId xmlns:p14="http://schemas.microsoft.com/office/powerpoint/2010/main" val="3976092640"/>
              </p:ext>
            </p:extLst>
          </p:nvPr>
        </p:nvGraphicFramePr>
        <p:xfrm>
          <a:off x="444501" y="1402915"/>
          <a:ext cx="11214100" cy="467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Chevron 2">
            <a:extLst>
              <a:ext uri="{FF2B5EF4-FFF2-40B4-BE49-F238E27FC236}">
                <a16:creationId xmlns:a16="http://schemas.microsoft.com/office/drawing/2014/main" id="{E38B46FB-A08E-4FEA-92A8-DF0CC5DD1C79}"/>
              </a:ext>
            </a:extLst>
          </p:cNvPr>
          <p:cNvSpPr/>
          <p:nvPr/>
        </p:nvSpPr>
        <p:spPr>
          <a:xfrm>
            <a:off x="2933700" y="1876425"/>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2" name="Arrow: Chevron 11">
            <a:extLst>
              <a:ext uri="{FF2B5EF4-FFF2-40B4-BE49-F238E27FC236}">
                <a16:creationId xmlns:a16="http://schemas.microsoft.com/office/drawing/2014/main" id="{C8C68111-3A15-48FE-96FA-38FB0DAB5E0A}"/>
              </a:ext>
            </a:extLst>
          </p:cNvPr>
          <p:cNvSpPr/>
          <p:nvPr/>
        </p:nvSpPr>
        <p:spPr>
          <a:xfrm>
            <a:off x="5865812" y="1876425"/>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3" name="Arrow: Chevron 12">
            <a:extLst>
              <a:ext uri="{FF2B5EF4-FFF2-40B4-BE49-F238E27FC236}">
                <a16:creationId xmlns:a16="http://schemas.microsoft.com/office/drawing/2014/main" id="{012BA35B-004F-467D-B630-55BC210882C0}"/>
              </a:ext>
            </a:extLst>
          </p:cNvPr>
          <p:cNvSpPr/>
          <p:nvPr/>
        </p:nvSpPr>
        <p:spPr>
          <a:xfrm>
            <a:off x="8823324" y="1876424"/>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4" name="Arrow: Chevron 13">
            <a:extLst>
              <a:ext uri="{FF2B5EF4-FFF2-40B4-BE49-F238E27FC236}">
                <a16:creationId xmlns:a16="http://schemas.microsoft.com/office/drawing/2014/main" id="{7C5741C5-065D-4305-BBFF-EDCDD556AC35}"/>
              </a:ext>
            </a:extLst>
          </p:cNvPr>
          <p:cNvSpPr/>
          <p:nvPr/>
        </p:nvSpPr>
        <p:spPr>
          <a:xfrm>
            <a:off x="2933699" y="3472069"/>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5" name="Arrow: Chevron 14">
            <a:extLst>
              <a:ext uri="{FF2B5EF4-FFF2-40B4-BE49-F238E27FC236}">
                <a16:creationId xmlns:a16="http://schemas.microsoft.com/office/drawing/2014/main" id="{835FD2FF-D4BE-41A7-A99C-911FFE4BCF16}"/>
              </a:ext>
            </a:extLst>
          </p:cNvPr>
          <p:cNvSpPr/>
          <p:nvPr/>
        </p:nvSpPr>
        <p:spPr>
          <a:xfrm>
            <a:off x="5870576" y="3477994"/>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6" name="Arrow: Chevron 15">
            <a:extLst>
              <a:ext uri="{FF2B5EF4-FFF2-40B4-BE49-F238E27FC236}">
                <a16:creationId xmlns:a16="http://schemas.microsoft.com/office/drawing/2014/main" id="{DCC34004-C6EE-44BE-8393-E9C128C42437}"/>
              </a:ext>
            </a:extLst>
          </p:cNvPr>
          <p:cNvSpPr/>
          <p:nvPr/>
        </p:nvSpPr>
        <p:spPr>
          <a:xfrm>
            <a:off x="8828088" y="3477993"/>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17" name="Arrow: Chevron 16">
            <a:extLst>
              <a:ext uri="{FF2B5EF4-FFF2-40B4-BE49-F238E27FC236}">
                <a16:creationId xmlns:a16="http://schemas.microsoft.com/office/drawing/2014/main" id="{76EF4A57-C27F-4A01-B9D5-4CCD0E1B7AE3}"/>
              </a:ext>
            </a:extLst>
          </p:cNvPr>
          <p:cNvSpPr/>
          <p:nvPr/>
        </p:nvSpPr>
        <p:spPr>
          <a:xfrm>
            <a:off x="3054353" y="5067713"/>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solidFill>
                <a:schemeClr val="tx1"/>
              </a:solidFill>
            </a:endParaRPr>
          </a:p>
        </p:txBody>
      </p:sp>
      <p:sp>
        <p:nvSpPr>
          <p:cNvPr id="18" name="Arrow: Chevron 17">
            <a:extLst>
              <a:ext uri="{FF2B5EF4-FFF2-40B4-BE49-F238E27FC236}">
                <a16:creationId xmlns:a16="http://schemas.microsoft.com/office/drawing/2014/main" id="{7D8EC807-0809-4663-A605-69D09357AA80}"/>
              </a:ext>
            </a:extLst>
          </p:cNvPr>
          <p:cNvSpPr/>
          <p:nvPr/>
        </p:nvSpPr>
        <p:spPr>
          <a:xfrm>
            <a:off x="6096000" y="5079563"/>
            <a:ext cx="371475" cy="535531"/>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04995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789057" y="885249"/>
            <a:ext cx="11214100" cy="535531"/>
          </a:xfrm>
        </p:spPr>
        <p:txBody>
          <a:bodyPr wrap="square" anchor="t">
            <a:normAutofit/>
          </a:bodyPr>
          <a:lstStyle/>
          <a:p>
            <a:r>
              <a:rPr lang="en-US" dirty="0"/>
              <a:t>PROCESSED DATA</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20</a:t>
            </a:fld>
            <a:endParaRPr lang="en-US"/>
          </a:p>
        </p:txBody>
      </p:sp>
      <p:pic>
        <p:nvPicPr>
          <p:cNvPr id="13" name="Graphic 12" descr="Chevron arrows with solid fill">
            <a:extLst>
              <a:ext uri="{FF2B5EF4-FFF2-40B4-BE49-F238E27FC236}">
                <a16:creationId xmlns:a16="http://schemas.microsoft.com/office/drawing/2014/main" id="{597B36D7-F9ED-41B5-A7E3-FB42B1D13A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38463" y="1389192"/>
            <a:ext cx="4079614" cy="4079614"/>
          </a:xfrm>
          <a:prstGeom prst="rect">
            <a:avLst/>
          </a:prstGeom>
        </p:spPr>
      </p:pic>
      <p:pic>
        <p:nvPicPr>
          <p:cNvPr id="6" name="Picture 5">
            <a:extLst>
              <a:ext uri="{FF2B5EF4-FFF2-40B4-BE49-F238E27FC236}">
                <a16:creationId xmlns:a16="http://schemas.microsoft.com/office/drawing/2014/main" id="{51D08B6F-DDF2-4559-B95B-58D600BDF745}"/>
              </a:ext>
            </a:extLst>
          </p:cNvPr>
          <p:cNvPicPr/>
          <p:nvPr/>
        </p:nvPicPr>
        <p:blipFill>
          <a:blip r:embed="rId4" cstate="print"/>
          <a:stretch>
            <a:fillRect/>
          </a:stretch>
        </p:blipFill>
        <p:spPr>
          <a:xfrm>
            <a:off x="431579" y="1664909"/>
            <a:ext cx="9367520" cy="4307839"/>
          </a:xfrm>
          <a:prstGeom prst="rect">
            <a:avLst/>
          </a:prstGeom>
          <a:noFill/>
          <a:ln>
            <a:noFill/>
          </a:ln>
        </p:spPr>
      </p:pic>
    </p:spTree>
    <p:extLst>
      <p:ext uri="{BB962C8B-B14F-4D97-AF65-F5344CB8AC3E}">
        <p14:creationId xmlns:p14="http://schemas.microsoft.com/office/powerpoint/2010/main" val="85657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444500" y="874229"/>
            <a:ext cx="11214100" cy="535531"/>
          </a:xfrm>
        </p:spPr>
        <p:txBody>
          <a:bodyPr/>
          <a:lstStyle/>
          <a:p>
            <a:r>
              <a:rPr lang="en-US" dirty="0"/>
              <a:t>ABOUT US</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pic>
        <p:nvPicPr>
          <p:cNvPr id="5" name="Picture 4">
            <a:extLst>
              <a:ext uri="{FF2B5EF4-FFF2-40B4-BE49-F238E27FC236}">
                <a16:creationId xmlns:a16="http://schemas.microsoft.com/office/drawing/2014/main" id="{ACA31822-B0C4-4D5E-85B7-1252648B60EE}"/>
              </a:ext>
            </a:extLst>
          </p:cNvPr>
          <p:cNvPicPr/>
          <p:nvPr/>
        </p:nvPicPr>
        <p:blipFill>
          <a:blip r:embed="rId2" cstate="print"/>
          <a:stretch>
            <a:fillRect/>
          </a:stretch>
        </p:blipFill>
        <p:spPr>
          <a:xfrm>
            <a:off x="616006" y="1688178"/>
            <a:ext cx="9316720" cy="4348479"/>
          </a:xfrm>
          <a:prstGeom prst="rect">
            <a:avLst/>
          </a:prstGeom>
          <a:noFill/>
          <a:ln>
            <a:noFill/>
          </a:ln>
        </p:spPr>
      </p:pic>
    </p:spTree>
    <p:extLst>
      <p:ext uri="{BB962C8B-B14F-4D97-AF65-F5344CB8AC3E}">
        <p14:creationId xmlns:p14="http://schemas.microsoft.com/office/powerpoint/2010/main" val="345377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736048" y="383899"/>
            <a:ext cx="11214100" cy="535531"/>
          </a:xfrm>
        </p:spPr>
        <p:txBody>
          <a:bodyPr/>
          <a:lstStyle/>
          <a:p>
            <a:r>
              <a:rPr lang="en-US" dirty="0"/>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22</a:t>
            </a:fld>
            <a:endParaRPr lang="en-US" noProof="0"/>
          </a:p>
        </p:txBody>
      </p:sp>
      <p:pic>
        <p:nvPicPr>
          <p:cNvPr id="6" name="table">
            <a:extLst>
              <a:ext uri="{FF2B5EF4-FFF2-40B4-BE49-F238E27FC236}">
                <a16:creationId xmlns:a16="http://schemas.microsoft.com/office/drawing/2014/main" id="{9A606365-6289-41A4-BD3D-3A8672A87D7B}"/>
              </a:ext>
            </a:extLst>
          </p:cNvPr>
          <p:cNvPicPr>
            <a:picLocks noChangeAspect="1"/>
          </p:cNvPicPr>
          <p:nvPr/>
        </p:nvPicPr>
        <p:blipFill>
          <a:blip r:embed="rId2"/>
          <a:stretch>
            <a:fillRect/>
          </a:stretch>
        </p:blipFill>
        <p:spPr>
          <a:xfrm>
            <a:off x="1395189" y="2809780"/>
            <a:ext cx="8924544" cy="3411796"/>
          </a:xfrm>
          <a:prstGeom prst="rect">
            <a:avLst/>
          </a:prstGeom>
        </p:spPr>
      </p:pic>
      <p:sp>
        <p:nvSpPr>
          <p:cNvPr id="7" name="Title 1">
            <a:extLst>
              <a:ext uri="{FF2B5EF4-FFF2-40B4-BE49-F238E27FC236}">
                <a16:creationId xmlns:a16="http://schemas.microsoft.com/office/drawing/2014/main" id="{EEE15453-FC83-407D-8719-64BF41DA9418}"/>
              </a:ext>
            </a:extLst>
          </p:cNvPr>
          <p:cNvSpPr txBox="1">
            <a:spLocks/>
          </p:cNvSpPr>
          <p:nvPr/>
        </p:nvSpPr>
        <p:spPr>
          <a:xfrm>
            <a:off x="1957593" y="1886798"/>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lvl="0"/>
            <a:r>
              <a:rPr lang="en-US" sz="3200" b="1" dirty="0"/>
              <a:t> Case 1: Login and Registration</a:t>
            </a:r>
            <a:endParaRPr lang="en-US" sz="3200" dirty="0"/>
          </a:p>
        </p:txBody>
      </p:sp>
    </p:spTree>
    <p:extLst>
      <p:ext uri="{BB962C8B-B14F-4D97-AF65-F5344CB8AC3E}">
        <p14:creationId xmlns:p14="http://schemas.microsoft.com/office/powerpoint/2010/main" val="133327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736048" y="383899"/>
            <a:ext cx="11214100" cy="535531"/>
          </a:xfrm>
        </p:spPr>
        <p:txBody>
          <a:bodyPr/>
          <a:lstStyle/>
          <a:p>
            <a:r>
              <a:rPr lang="en-US" dirty="0"/>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sp>
        <p:nvSpPr>
          <p:cNvPr id="7" name="Title 1">
            <a:extLst>
              <a:ext uri="{FF2B5EF4-FFF2-40B4-BE49-F238E27FC236}">
                <a16:creationId xmlns:a16="http://schemas.microsoft.com/office/drawing/2014/main" id="{EEE15453-FC83-407D-8719-64BF41DA9418}"/>
              </a:ext>
            </a:extLst>
          </p:cNvPr>
          <p:cNvSpPr txBox="1">
            <a:spLocks/>
          </p:cNvSpPr>
          <p:nvPr/>
        </p:nvSpPr>
        <p:spPr>
          <a:xfrm>
            <a:off x="1901322" y="1407868"/>
            <a:ext cx="11214100" cy="978729"/>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200" b="1" dirty="0"/>
              <a:t> Case 1: </a:t>
            </a:r>
            <a:r>
              <a:rPr lang="en-US" sz="3200" b="1" dirty="0">
                <a:solidFill>
                  <a:srgbClr val="00000A"/>
                </a:solidFill>
                <a:latin typeface="Times New Roman" pitchFamily="18" charset="0"/>
                <a:ea typeface="SimSun" pitchFamily="2" charset="-122"/>
                <a:cs typeface="Times New Roman" pitchFamily="18" charset="0"/>
              </a:rPr>
              <a:t> </a:t>
            </a:r>
            <a:r>
              <a:rPr lang="en-US" dirty="0"/>
              <a:t>If Email is not registered</a:t>
            </a:r>
          </a:p>
          <a:p>
            <a:pPr lvl="0"/>
            <a:endParaRPr lang="en-US" sz="3200" dirty="0"/>
          </a:p>
        </p:txBody>
      </p:sp>
      <p:pic>
        <p:nvPicPr>
          <p:cNvPr id="8" name="Content Placeholder 3">
            <a:extLst>
              <a:ext uri="{FF2B5EF4-FFF2-40B4-BE49-F238E27FC236}">
                <a16:creationId xmlns:a16="http://schemas.microsoft.com/office/drawing/2014/main" id="{0B761B42-24BB-4713-BAF4-B58B54A1821E}"/>
              </a:ext>
            </a:extLst>
          </p:cNvPr>
          <p:cNvPicPr>
            <a:picLocks noGrp="1"/>
          </p:cNvPicPr>
          <p:nvPr/>
        </p:nvPicPr>
        <p:blipFill>
          <a:blip r:embed="rId2" cstate="print"/>
          <a:stretch>
            <a:fillRect/>
          </a:stretch>
        </p:blipFill>
        <p:spPr>
          <a:xfrm>
            <a:off x="2290068" y="2147132"/>
            <a:ext cx="7370064" cy="4407408"/>
          </a:xfrm>
          <a:prstGeom prst="rect">
            <a:avLst/>
          </a:prstGeom>
          <a:noFill/>
          <a:ln>
            <a:noFill/>
          </a:ln>
        </p:spPr>
      </p:pic>
    </p:spTree>
    <p:extLst>
      <p:ext uri="{BB962C8B-B14F-4D97-AF65-F5344CB8AC3E}">
        <p14:creationId xmlns:p14="http://schemas.microsoft.com/office/powerpoint/2010/main" val="2850274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736048" y="383899"/>
            <a:ext cx="11214100" cy="535531"/>
          </a:xfrm>
        </p:spPr>
        <p:txBody>
          <a:bodyPr/>
          <a:lstStyle/>
          <a:p>
            <a:r>
              <a:rPr lang="en-US" dirty="0"/>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24</a:t>
            </a:fld>
            <a:endParaRPr lang="en-US" noProof="0"/>
          </a:p>
        </p:txBody>
      </p:sp>
      <p:sp>
        <p:nvSpPr>
          <p:cNvPr id="7" name="Title 1">
            <a:extLst>
              <a:ext uri="{FF2B5EF4-FFF2-40B4-BE49-F238E27FC236}">
                <a16:creationId xmlns:a16="http://schemas.microsoft.com/office/drawing/2014/main" id="{EEE15453-FC83-407D-8719-64BF41DA9418}"/>
              </a:ext>
            </a:extLst>
          </p:cNvPr>
          <p:cNvSpPr txBox="1">
            <a:spLocks/>
          </p:cNvSpPr>
          <p:nvPr/>
        </p:nvSpPr>
        <p:spPr>
          <a:xfrm>
            <a:off x="1901322" y="1407868"/>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200" b="1" dirty="0"/>
              <a:t> Case 2: Application</a:t>
            </a:r>
            <a:endParaRPr lang="en-US" sz="3200" dirty="0"/>
          </a:p>
        </p:txBody>
      </p:sp>
      <p:pic>
        <p:nvPicPr>
          <p:cNvPr id="6" name="table">
            <a:extLst>
              <a:ext uri="{FF2B5EF4-FFF2-40B4-BE49-F238E27FC236}">
                <a16:creationId xmlns:a16="http://schemas.microsoft.com/office/drawing/2014/main" id="{429BC4AD-F005-412C-AF46-473601039DEF}"/>
              </a:ext>
            </a:extLst>
          </p:cNvPr>
          <p:cNvPicPr>
            <a:picLocks noChangeAspect="1"/>
          </p:cNvPicPr>
          <p:nvPr/>
        </p:nvPicPr>
        <p:blipFill>
          <a:blip r:embed="rId2"/>
          <a:stretch>
            <a:fillRect/>
          </a:stretch>
        </p:blipFill>
        <p:spPr>
          <a:xfrm>
            <a:off x="960120" y="2622000"/>
            <a:ext cx="10271760" cy="3014473"/>
          </a:xfrm>
          <a:prstGeom prst="rect">
            <a:avLst/>
          </a:prstGeom>
        </p:spPr>
      </p:pic>
    </p:spTree>
    <p:extLst>
      <p:ext uri="{BB962C8B-B14F-4D97-AF65-F5344CB8AC3E}">
        <p14:creationId xmlns:p14="http://schemas.microsoft.com/office/powerpoint/2010/main" val="1739027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b="1" kern="1200" spc="-70" baseline="0" dirty="0">
                <a:latin typeface="+mj-lt"/>
                <a:ea typeface="+mj-ea"/>
                <a:cs typeface="+mj-cs"/>
              </a:rPr>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25</a:t>
            </a:fld>
            <a:endParaRPr lang="en-US"/>
          </a:p>
        </p:txBody>
      </p:sp>
      <p:pic>
        <p:nvPicPr>
          <p:cNvPr id="8" name="Picture 7">
            <a:extLst>
              <a:ext uri="{FF2B5EF4-FFF2-40B4-BE49-F238E27FC236}">
                <a16:creationId xmlns:a16="http://schemas.microsoft.com/office/drawing/2014/main" id="{F1672C22-B68A-4300-AD8C-03F13B0BD797}"/>
              </a:ext>
            </a:extLst>
          </p:cNvPr>
          <p:cNvPicPr>
            <a:picLocks noChangeAspect="1" noChangeArrowheads="1"/>
          </p:cNvPicPr>
          <p:nvPr/>
        </p:nvPicPr>
        <p:blipFill>
          <a:blip r:embed="rId2"/>
          <a:stretch>
            <a:fillRect/>
          </a:stretch>
        </p:blipFill>
        <p:spPr bwMode="auto">
          <a:xfrm>
            <a:off x="1027515" y="2434161"/>
            <a:ext cx="8538515" cy="4246039"/>
          </a:xfrm>
          <a:prstGeom prst="rect">
            <a:avLst/>
          </a:prstGeom>
          <a:noFill/>
        </p:spPr>
      </p:pic>
      <p:sp>
        <p:nvSpPr>
          <p:cNvPr id="7" name="Title 1">
            <a:extLst>
              <a:ext uri="{FF2B5EF4-FFF2-40B4-BE49-F238E27FC236}">
                <a16:creationId xmlns:a16="http://schemas.microsoft.com/office/drawing/2014/main" id="{EEE15453-FC83-407D-8719-64BF41DA9418}"/>
              </a:ext>
            </a:extLst>
          </p:cNvPr>
          <p:cNvSpPr txBox="1">
            <a:spLocks/>
          </p:cNvSpPr>
          <p:nvPr/>
        </p:nvSpPr>
        <p:spPr>
          <a:xfrm>
            <a:off x="443366" y="1444649"/>
            <a:ext cx="7336068" cy="63736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a:spcBef>
                <a:spcPts val="1000"/>
              </a:spcBef>
              <a:buClr>
                <a:schemeClr val="accent2"/>
              </a:buClr>
            </a:pPr>
            <a:r>
              <a:rPr lang="en-US" sz="2800" b="1" kern="1200" dirty="0">
                <a:latin typeface="+mn-lt"/>
                <a:ea typeface="+mn-ea"/>
                <a:cs typeface="+mn-cs"/>
              </a:rPr>
              <a:t>  </a:t>
            </a:r>
            <a:r>
              <a:rPr lang="en-US" sz="2800" kern="1200" dirty="0">
                <a:latin typeface="+mn-lt"/>
                <a:ea typeface="+mn-ea"/>
                <a:cs typeface="+mn-cs"/>
              </a:rPr>
              <a:t>If the file other than type of JPEG/PNG</a:t>
            </a:r>
          </a:p>
          <a:p>
            <a:pPr>
              <a:spcBef>
                <a:spcPts val="1000"/>
              </a:spcBef>
              <a:buClr>
                <a:schemeClr val="accent2"/>
              </a:buClr>
            </a:pPr>
            <a:endParaRPr lang="en-US" sz="2800" kern="1200" dirty="0">
              <a:latin typeface="+mn-lt"/>
              <a:ea typeface="+mn-ea"/>
              <a:cs typeface="+mn-cs"/>
            </a:endParaRPr>
          </a:p>
        </p:txBody>
      </p:sp>
    </p:spTree>
    <p:extLst>
      <p:ext uri="{BB962C8B-B14F-4D97-AF65-F5344CB8AC3E}">
        <p14:creationId xmlns:p14="http://schemas.microsoft.com/office/powerpoint/2010/main" val="294798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dirty="0"/>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26</a:t>
            </a:fld>
            <a:endParaRPr lang="en-US"/>
          </a:p>
        </p:txBody>
      </p:sp>
      <p:sp>
        <p:nvSpPr>
          <p:cNvPr id="7" name="Title 1">
            <a:extLst>
              <a:ext uri="{FF2B5EF4-FFF2-40B4-BE49-F238E27FC236}">
                <a16:creationId xmlns:a16="http://schemas.microsoft.com/office/drawing/2014/main" id="{EEE15453-FC83-407D-8719-64BF41DA9418}"/>
              </a:ext>
            </a:extLst>
          </p:cNvPr>
          <p:cNvSpPr txBox="1">
            <a:spLocks/>
          </p:cNvSpPr>
          <p:nvPr/>
        </p:nvSpPr>
        <p:spPr>
          <a:xfrm>
            <a:off x="443366" y="1444649"/>
            <a:ext cx="7336068" cy="63736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marL="0" marR="0" lvl="0" indent="0" algn="ctr" defTabSz="914400" rtl="0" eaLnBrk="1" fontAlgn="base" latinLnBrk="0" hangingPunct="1">
              <a:lnSpc>
                <a:spcPct val="100000"/>
              </a:lnSpc>
              <a:spcBef>
                <a:spcPct val="0"/>
              </a:spcBef>
              <a:spcAft>
                <a:spcPct val="0"/>
              </a:spcAft>
              <a:buClrTx/>
              <a:buSzTx/>
              <a:tabLst>
                <a:tab pos="266700" algn="l"/>
              </a:tabLst>
            </a:pPr>
            <a:r>
              <a:rPr lang="en-US" sz="2800" b="1" dirty="0">
                <a:solidFill>
                  <a:srgbClr val="00000A"/>
                </a:solidFill>
                <a:latin typeface="Times New Roman" pitchFamily="18" charset="0"/>
                <a:ea typeface="SimSun" pitchFamily="2" charset="-122"/>
                <a:cs typeface="Times New Roman" pitchFamily="18" charset="0"/>
              </a:rPr>
              <a:t> </a:t>
            </a:r>
            <a:r>
              <a:rPr lang="en-US" dirty="0"/>
              <a:t>If the Image of Pancard is Blurred</a:t>
            </a:r>
          </a:p>
        </p:txBody>
      </p:sp>
      <p:pic>
        <p:nvPicPr>
          <p:cNvPr id="6" name="Picture 5" descr="Screenshot (213)">
            <a:extLst>
              <a:ext uri="{FF2B5EF4-FFF2-40B4-BE49-F238E27FC236}">
                <a16:creationId xmlns:a16="http://schemas.microsoft.com/office/drawing/2014/main" id="{8CB9955C-C3D8-442B-8192-4F4341BCFF2C}"/>
              </a:ext>
            </a:extLst>
          </p:cNvPr>
          <p:cNvPicPr>
            <a:picLocks noChangeAspect="1" noChangeArrowheads="1"/>
          </p:cNvPicPr>
          <p:nvPr/>
        </p:nvPicPr>
        <p:blipFill>
          <a:blip r:embed="rId2"/>
          <a:srcRect/>
          <a:stretch>
            <a:fillRect/>
          </a:stretch>
        </p:blipFill>
        <p:spPr bwMode="auto">
          <a:xfrm>
            <a:off x="443366" y="1953069"/>
            <a:ext cx="9912096" cy="4544568"/>
          </a:xfrm>
          <a:prstGeom prst="rect">
            <a:avLst/>
          </a:prstGeom>
          <a:noFill/>
        </p:spPr>
      </p:pic>
    </p:spTree>
    <p:extLst>
      <p:ext uri="{BB962C8B-B14F-4D97-AF65-F5344CB8AC3E}">
        <p14:creationId xmlns:p14="http://schemas.microsoft.com/office/powerpoint/2010/main" val="3692763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FBAFA30-1AD6-4679-9F5C-14197DFC2CD0}"/>
              </a:ext>
            </a:extLst>
          </p:cNvPr>
          <p:cNvSpPr>
            <a:spLocks noGrp="1"/>
          </p:cNvSpPr>
          <p:nvPr>
            <p:ph type="title"/>
          </p:nvPr>
        </p:nvSpPr>
        <p:spPr>
          <a:xfrm>
            <a:off x="444500" y="542925"/>
            <a:ext cx="11214100" cy="535531"/>
          </a:xfrm>
        </p:spPr>
        <p:txBody>
          <a:bodyPr vert="horz" wrap="square" lIns="91440" tIns="45720" rIns="91440" bIns="45720" rtlCol="0" anchor="t">
            <a:normAutofit/>
          </a:bodyPr>
          <a:lstStyle/>
          <a:p>
            <a:r>
              <a:rPr lang="en-US" dirty="0"/>
              <a:t>TESTING</a:t>
            </a:r>
          </a:p>
        </p:txBody>
      </p:sp>
      <p:sp>
        <p:nvSpPr>
          <p:cNvPr id="3" name="Slide Number Placeholder 2">
            <a:extLst>
              <a:ext uri="{FF2B5EF4-FFF2-40B4-BE49-F238E27FC236}">
                <a16:creationId xmlns:a16="http://schemas.microsoft.com/office/drawing/2014/main" id="{5184B210-C163-4FFD-9DB3-51048DA04E6E}"/>
              </a:ext>
            </a:extLst>
          </p:cNvPr>
          <p:cNvSpPr>
            <a:spLocks noGrp="1"/>
          </p:cNvSpPr>
          <p:nvPr>
            <p:ph type="sldNum" sz="quarter" idx="12"/>
          </p:nvPr>
        </p:nvSpPr>
        <p:spPr>
          <a:xfrm>
            <a:off x="11252200" y="6315075"/>
            <a:ext cx="406400" cy="365125"/>
          </a:xfrm>
        </p:spPr>
        <p:txBody>
          <a:bodyPr vert="horz" lIns="91440" tIns="45720" rIns="91440" bIns="45720" rtlCol="0" anchor="ctr">
            <a:normAutofit/>
          </a:bodyPr>
          <a:lstStyle/>
          <a:p>
            <a:pPr>
              <a:spcAft>
                <a:spcPts val="600"/>
              </a:spcAft>
            </a:pPr>
            <a:fld id="{C263D6C4-4840-40CC-AC84-17E24B3B7BDE}" type="slidenum">
              <a:rPr lang="en-US" smtClean="0"/>
              <a:pPr>
                <a:spcAft>
                  <a:spcPts val="600"/>
                </a:spcAft>
              </a:pPr>
              <a:t>27</a:t>
            </a:fld>
            <a:endParaRPr lang="en-US"/>
          </a:p>
        </p:txBody>
      </p:sp>
      <p:sp>
        <p:nvSpPr>
          <p:cNvPr id="7" name="Title 1">
            <a:extLst>
              <a:ext uri="{FF2B5EF4-FFF2-40B4-BE49-F238E27FC236}">
                <a16:creationId xmlns:a16="http://schemas.microsoft.com/office/drawing/2014/main" id="{EEE15453-FC83-407D-8719-64BF41DA9418}"/>
              </a:ext>
            </a:extLst>
          </p:cNvPr>
          <p:cNvSpPr txBox="1">
            <a:spLocks/>
          </p:cNvSpPr>
          <p:nvPr/>
        </p:nvSpPr>
        <p:spPr>
          <a:xfrm>
            <a:off x="443366" y="1444649"/>
            <a:ext cx="7336068" cy="63736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pPr marL="0" marR="0" lvl="0" indent="0" algn="ctr" defTabSz="914400" rtl="0" eaLnBrk="1" fontAlgn="base" latinLnBrk="0" hangingPunct="1">
              <a:lnSpc>
                <a:spcPct val="100000"/>
              </a:lnSpc>
              <a:spcBef>
                <a:spcPct val="0"/>
              </a:spcBef>
              <a:spcAft>
                <a:spcPct val="0"/>
              </a:spcAft>
              <a:buClrTx/>
              <a:buSzTx/>
              <a:tabLst>
                <a:tab pos="266700" algn="l"/>
              </a:tabLst>
            </a:pPr>
            <a:r>
              <a:rPr lang="en-US" sz="2800" b="1" dirty="0">
                <a:solidFill>
                  <a:srgbClr val="00000A"/>
                </a:solidFill>
                <a:latin typeface="Times New Roman" pitchFamily="18" charset="0"/>
                <a:ea typeface="SimSun" pitchFamily="2" charset="-122"/>
                <a:cs typeface="Times New Roman" pitchFamily="18" charset="0"/>
              </a:rPr>
              <a:t> </a:t>
            </a:r>
            <a:r>
              <a:rPr lang="en-US" dirty="0"/>
              <a:t>If no file is Present in the Storage</a:t>
            </a:r>
          </a:p>
        </p:txBody>
      </p:sp>
      <p:pic>
        <p:nvPicPr>
          <p:cNvPr id="8" name="Picture 7">
            <a:extLst>
              <a:ext uri="{FF2B5EF4-FFF2-40B4-BE49-F238E27FC236}">
                <a16:creationId xmlns:a16="http://schemas.microsoft.com/office/drawing/2014/main" id="{31B7B1BF-39C3-4E45-B37F-AC7CA2761520}"/>
              </a:ext>
            </a:extLst>
          </p:cNvPr>
          <p:cNvPicPr>
            <a:picLocks noChangeAspect="1" noChangeArrowheads="1"/>
          </p:cNvPicPr>
          <p:nvPr/>
        </p:nvPicPr>
        <p:blipFill>
          <a:blip r:embed="rId2"/>
          <a:srcRect t="56837"/>
          <a:stretch>
            <a:fillRect/>
          </a:stretch>
        </p:blipFill>
        <p:spPr bwMode="auto">
          <a:xfrm>
            <a:off x="1713043" y="2553275"/>
            <a:ext cx="7891272" cy="2705608"/>
          </a:xfrm>
          <a:prstGeom prst="rect">
            <a:avLst/>
          </a:prstGeom>
          <a:noFill/>
        </p:spPr>
      </p:pic>
    </p:spTree>
    <p:extLst>
      <p:ext uri="{BB962C8B-B14F-4D97-AF65-F5344CB8AC3E}">
        <p14:creationId xmlns:p14="http://schemas.microsoft.com/office/powerpoint/2010/main" val="743241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603526" y="874229"/>
            <a:ext cx="11214100" cy="535531"/>
          </a:xfrm>
        </p:spPr>
        <p:txBody>
          <a:bodyPr wrap="square" anchor="t">
            <a:normAutofit/>
          </a:bodyPr>
          <a:lstStyle/>
          <a:p>
            <a:r>
              <a:rPr lang="en-US"/>
              <a:t>FUTURE PERSPECTIVE</a:t>
            </a:r>
            <a:endParaRPr lang="en-US" dirty="0"/>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28</a:t>
            </a:fld>
            <a:endParaRPr lang="en-US"/>
          </a:p>
        </p:txBody>
      </p:sp>
      <p:sp>
        <p:nvSpPr>
          <p:cNvPr id="19" name="Text Placeholder 18">
            <a:extLst>
              <a:ext uri="{FF2B5EF4-FFF2-40B4-BE49-F238E27FC236}">
                <a16:creationId xmlns:a16="http://schemas.microsoft.com/office/drawing/2014/main" id="{782206B1-586F-4254-9B36-D06C4E294ACF}"/>
              </a:ext>
            </a:extLst>
          </p:cNvPr>
          <p:cNvSpPr>
            <a:spLocks noGrp="1"/>
          </p:cNvSpPr>
          <p:nvPr>
            <p:ph sz="half" idx="1"/>
          </p:nvPr>
        </p:nvSpPr>
        <p:spPr>
          <a:xfrm>
            <a:off x="390035" y="2020952"/>
            <a:ext cx="5184437" cy="4659248"/>
          </a:xfrm>
        </p:spPr>
        <p:txBody>
          <a:bodyPr>
            <a:normAutofit/>
          </a:bodyPr>
          <a:lstStyle/>
          <a:p>
            <a:pPr marL="285750" indent="-285750">
              <a:buFont typeface="Arial" panose="020B0604020202020204" pitchFamily="34" charset="0"/>
              <a:buChar char="•"/>
            </a:pPr>
            <a:r>
              <a:rPr lang="en-US" dirty="0">
                <a:latin typeface="Montserrat Medium"/>
              </a:rPr>
              <a:t>For Every Document without specifying template</a:t>
            </a:r>
          </a:p>
          <a:p>
            <a:pPr marL="285750" indent="-285750">
              <a:buFont typeface="Arial" panose="020B0604020202020204" pitchFamily="34" charset="0"/>
              <a:buChar char="•"/>
            </a:pPr>
            <a:r>
              <a:rPr lang="en-US" dirty="0">
                <a:latin typeface="Montserrat Medium"/>
              </a:rPr>
              <a:t>Including all GOI documents like Aadhar, Driving License etc. </a:t>
            </a:r>
          </a:p>
          <a:p>
            <a:pPr marL="285750" indent="-285750">
              <a:buFont typeface="Arial" panose="020B0604020202020204" pitchFamily="34" charset="0"/>
              <a:buChar char="•"/>
            </a:pPr>
            <a:r>
              <a:rPr lang="en-US" dirty="0">
                <a:latin typeface="Montserrat Medium"/>
              </a:rPr>
              <a:t>At Schools and Colleges for Digital Records</a:t>
            </a:r>
          </a:p>
          <a:p>
            <a:pPr marL="285750" indent="-285750">
              <a:buFont typeface="Arial" panose="020B0604020202020204" pitchFamily="34" charset="0"/>
              <a:buChar char="•"/>
            </a:pPr>
            <a:r>
              <a:rPr lang="en-US" dirty="0">
                <a:latin typeface="Montserrat Medium"/>
              </a:rPr>
              <a:t>At Insurance Centers for document processing </a:t>
            </a:r>
          </a:p>
          <a:p>
            <a:pPr marL="285750" indent="-285750">
              <a:buFont typeface="Arial" panose="020B0604020202020204" pitchFamily="34" charset="0"/>
              <a:buChar char="•"/>
            </a:pPr>
            <a:r>
              <a:rPr lang="en-US" dirty="0">
                <a:latin typeface="Montserrat Medium"/>
              </a:rPr>
              <a:t>At Healthcare sectors to store patient records digitally</a:t>
            </a:r>
          </a:p>
          <a:p>
            <a:pPr marL="285750" indent="-285750">
              <a:buFont typeface="Arial" panose="020B0604020202020204" pitchFamily="34" charset="0"/>
              <a:buChar char="•"/>
            </a:pPr>
            <a:endParaRPr lang="en-US" dirty="0">
              <a:latin typeface="Montserrat Medium"/>
            </a:endParaRPr>
          </a:p>
        </p:txBody>
      </p:sp>
      <p:pic>
        <p:nvPicPr>
          <p:cNvPr id="5" name="Graphic 4" descr="Future with solid fill">
            <a:extLst>
              <a:ext uri="{FF2B5EF4-FFF2-40B4-BE49-F238E27FC236}">
                <a16:creationId xmlns:a16="http://schemas.microsoft.com/office/drawing/2014/main" id="{913C7F95-E33B-4068-9C8E-9199BDD6ED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97549" y="2020952"/>
            <a:ext cx="2941815" cy="2941815"/>
          </a:xfrm>
          <a:prstGeom prst="rect">
            <a:avLst/>
          </a:prstGeom>
        </p:spPr>
      </p:pic>
    </p:spTree>
    <p:extLst>
      <p:ext uri="{BB962C8B-B14F-4D97-AF65-F5344CB8AC3E}">
        <p14:creationId xmlns:p14="http://schemas.microsoft.com/office/powerpoint/2010/main" val="320358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542925" y="728456"/>
            <a:ext cx="11214100" cy="535531"/>
          </a:xfrm>
        </p:spPr>
        <p:txBody>
          <a:bodyPr/>
          <a:lstStyle/>
          <a:p>
            <a:r>
              <a:rPr lang="en-US" dirty="0"/>
              <a:t>CONCLUSION</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29</a:t>
            </a:fld>
            <a:endParaRPr lang="en-US" dirty="0"/>
          </a:p>
        </p:txBody>
      </p:sp>
      <p:sp>
        <p:nvSpPr>
          <p:cNvPr id="8" name="TextBox 7">
            <a:extLst>
              <a:ext uri="{FF2B5EF4-FFF2-40B4-BE49-F238E27FC236}">
                <a16:creationId xmlns:a16="http://schemas.microsoft.com/office/drawing/2014/main" id="{5D55ECBF-A9DA-4B4F-9684-207B69DDC1BE}"/>
              </a:ext>
            </a:extLst>
          </p:cNvPr>
          <p:cNvSpPr txBox="1"/>
          <p:nvPr/>
        </p:nvSpPr>
        <p:spPr>
          <a:xfrm>
            <a:off x="542924" y="2230981"/>
            <a:ext cx="9197423" cy="2270109"/>
          </a:xfrm>
          <a:prstGeom prst="rect">
            <a:avLst/>
          </a:prstGeom>
          <a:noFill/>
        </p:spPr>
        <p:txBody>
          <a:bodyPr wrap="square" rtlCol="0">
            <a:spAutoFit/>
          </a:bodyPr>
          <a:lstStyle/>
          <a:p>
            <a:pPr algn="just">
              <a:lnSpc>
                <a:spcPct val="150000"/>
              </a:lnSpc>
            </a:pPr>
            <a:r>
              <a:rPr lang="en-US" sz="1600" dirty="0">
                <a:solidFill>
                  <a:schemeClr val="bg1"/>
                </a:solidFill>
                <a:latin typeface="Montserrat Medium" panose="00000600000000000000"/>
                <a:cs typeface="Arial Rounded MT Bold" panose="020F0704030504030204" charset="0"/>
              </a:rPr>
              <a:t>Our Application intuitively helps transform your paper-based business processes by leveraging best of breed OCR technology. It Captures, classifies, and recognizes text</a:t>
            </a:r>
            <a:r>
              <a:rPr lang="en-US" sz="1600" dirty="0">
                <a:solidFill>
                  <a:schemeClr val="bg1"/>
                </a:solidFill>
                <a:latin typeface="Montserrat Medium" panose="00000600000000000000"/>
              </a:rPr>
              <a:t>.</a:t>
            </a:r>
          </a:p>
          <a:p>
            <a:pPr algn="just">
              <a:lnSpc>
                <a:spcPct val="150000"/>
              </a:lnSpc>
            </a:pPr>
            <a:endParaRPr lang="en-US" sz="1600" dirty="0">
              <a:solidFill>
                <a:schemeClr val="bg1"/>
              </a:solidFill>
              <a:latin typeface="Montserrat Medium" panose="00000600000000000000"/>
            </a:endParaRPr>
          </a:p>
          <a:p>
            <a:pPr algn="just">
              <a:lnSpc>
                <a:spcPct val="150000"/>
              </a:lnSpc>
            </a:pPr>
            <a:endParaRPr lang="en-US" sz="1600" dirty="0">
              <a:solidFill>
                <a:schemeClr val="bg1"/>
              </a:solidFill>
              <a:latin typeface="Montserrat Medium" panose="00000600000000000000"/>
            </a:endParaRPr>
          </a:p>
          <a:p>
            <a:pPr algn="just">
              <a:lnSpc>
                <a:spcPct val="150000"/>
              </a:lnSpc>
            </a:pPr>
            <a:r>
              <a:rPr lang="en-US" sz="1600" dirty="0">
                <a:solidFill>
                  <a:schemeClr val="bg1"/>
                </a:solidFill>
                <a:latin typeface="Montserrat Medium" panose="00000600000000000000"/>
              </a:rPr>
              <a:t>Such Applications can help Organizations and Firms to Digitize their documents and move faster in the data driven world.</a:t>
            </a:r>
            <a:endParaRPr lang="en-IN" sz="1600" dirty="0">
              <a:solidFill>
                <a:schemeClr val="bg1"/>
              </a:solidFill>
              <a:latin typeface="Montserrat Medium" panose="00000600000000000000"/>
            </a:endParaRPr>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581025" y="2688171"/>
            <a:ext cx="6940550" cy="2755901"/>
          </a:xfrm>
        </p:spPr>
        <p:txBody>
          <a:bodyPr>
            <a:normAutofit/>
          </a:bodyPr>
          <a:lstStyle/>
          <a:p>
            <a:pPr marL="285750" indent="-285750" algn="just">
              <a:lnSpc>
                <a:spcPct val="150000"/>
              </a:lnSpc>
              <a:buFont typeface="Arial" panose="020B0604020202020204" pitchFamily="34" charset="0"/>
              <a:buChar char="•"/>
            </a:pPr>
            <a:r>
              <a:rPr kumimoji="0" lang="en-US" sz="1600"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Xoriant is a Silicon Valley headquartered </a:t>
            </a:r>
            <a:r>
              <a:rPr kumimoji="0" lang="en-US" sz="1600" b="1"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Product</a:t>
            </a:r>
            <a:r>
              <a:rPr kumimoji="0" lang="en-US" sz="1600"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 </a:t>
            </a:r>
            <a:r>
              <a:rPr kumimoji="0" lang="en-US" sz="1600" b="1"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Engineering</a:t>
            </a:r>
            <a:r>
              <a:rPr kumimoji="0" lang="en-US" sz="1600"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 </a:t>
            </a:r>
            <a:r>
              <a:rPr kumimoji="0" lang="en-US" sz="1600" b="1"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Software  Development </a:t>
            </a:r>
            <a:r>
              <a:rPr kumimoji="0" lang="en-US" sz="1600"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 and </a:t>
            </a:r>
            <a:r>
              <a:rPr kumimoji="0" lang="en-US" sz="1600" b="1"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Technology Services </a:t>
            </a:r>
            <a:r>
              <a:rPr kumimoji="0" lang="en-US" sz="1600" i="0" u="none" strike="noStrike" kern="1200" cap="none" spc="0" normalizeH="0" baseline="0" noProof="0" dirty="0">
                <a:ln>
                  <a:noFill/>
                </a:ln>
                <a:solidFill>
                  <a:schemeClr val="bg1"/>
                </a:solidFill>
                <a:effectLst/>
                <a:uLnTx/>
                <a:uFillTx/>
                <a:latin typeface="Montserrat Medium" panose="00000600000000000000"/>
                <a:cs typeface="Times New Roman" pitchFamily="18" charset="0"/>
              </a:rPr>
              <a:t>firm with offices in the U.S., Europe, and Asia.</a:t>
            </a:r>
          </a:p>
          <a:p>
            <a:pPr marL="285750" indent="-285750" algn="just">
              <a:lnSpc>
                <a:spcPct val="150000"/>
              </a:lnSpc>
              <a:buFont typeface="Arial" panose="020B0604020202020204" pitchFamily="34" charset="0"/>
              <a:buChar char="•"/>
            </a:pPr>
            <a:r>
              <a:rPr lang="en-US" spc="0" dirty="0">
                <a:solidFill>
                  <a:schemeClr val="bg1"/>
                </a:solidFill>
                <a:latin typeface="Montserrat Medium" panose="00000600000000000000"/>
                <a:cs typeface="Times New Roman" pitchFamily="18" charset="0"/>
              </a:rPr>
              <a:t>Focus areas – Product Engineering, Cloud, Infrastructure &amp; Security, Big Data &amp; Analytics, Data Management &amp; Governance, Digital, and IoT.</a:t>
            </a:r>
          </a:p>
          <a:p>
            <a:pPr marL="285750" indent="-285750" algn="just">
              <a:lnSpc>
                <a:spcPct val="150000"/>
              </a:lnSpc>
              <a:buFont typeface="Arial" panose="020B0604020202020204" pitchFamily="34" charset="0"/>
              <a:buChar char="•"/>
            </a:pPr>
            <a:r>
              <a:rPr lang="en-US" spc="0" dirty="0">
                <a:solidFill>
                  <a:schemeClr val="bg1"/>
                </a:solidFill>
                <a:latin typeface="Montserrat Medium" panose="00000600000000000000"/>
                <a:cs typeface="Times New Roman" pitchFamily="18" charset="0"/>
              </a:rPr>
              <a:t>Aims Delivering Sustainable Business Solutions</a:t>
            </a:r>
          </a:p>
          <a:p>
            <a:pPr marL="285750" indent="-285750" algn="just">
              <a:lnSpc>
                <a:spcPct val="150000"/>
              </a:lnSpc>
              <a:buFont typeface="Arial" panose="020B0604020202020204" pitchFamily="34" charset="0"/>
              <a:buChar char="•"/>
            </a:pPr>
            <a:endParaRPr lang="en-US" spc="0" dirty="0">
              <a:solidFill>
                <a:schemeClr val="bg1"/>
              </a:solidFill>
              <a:latin typeface="Montserrat Medium" panose="00000600000000000000"/>
              <a:cs typeface="Times New Roman" pitchFamily="18" charset="0"/>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831850" y="1066800"/>
            <a:ext cx="7781544" cy="712470"/>
          </a:xfrm>
        </p:spPr>
        <p:txBody>
          <a:bodyPr>
            <a:normAutofit/>
          </a:bodyPr>
          <a:lstStyle/>
          <a:p>
            <a:r>
              <a:rPr lang="es" sz="3200" dirty="0"/>
              <a:t>OUR COMPANY</a:t>
            </a:r>
            <a:endParaRPr lang="en-US" sz="3200" dirty="0"/>
          </a:p>
        </p:txBody>
      </p:sp>
      <p:sp>
        <p:nvSpPr>
          <p:cNvPr id="3" name="Oval 2">
            <a:extLst>
              <a:ext uri="{FF2B5EF4-FFF2-40B4-BE49-F238E27FC236}">
                <a16:creationId xmlns:a16="http://schemas.microsoft.com/office/drawing/2014/main" id="{C25BCB74-351D-496F-A458-40F5D92E4F14}"/>
              </a:ext>
            </a:extLst>
          </p:cNvPr>
          <p:cNvSpPr/>
          <p:nvPr/>
        </p:nvSpPr>
        <p:spPr>
          <a:xfrm>
            <a:off x="7962901" y="1776947"/>
            <a:ext cx="3762375" cy="3667125"/>
          </a:xfrm>
          <a:prstGeom prst="ellipse">
            <a:avLst/>
          </a:prstGeom>
          <a:solidFill>
            <a:srgbClr val="00335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Xoriant Corporation Now Available in the Microsoft Azure Marketplace --  Microsoft Corporation | PRLog">
            <a:extLst>
              <a:ext uri="{FF2B5EF4-FFF2-40B4-BE49-F238E27FC236}">
                <a16:creationId xmlns:a16="http://schemas.microsoft.com/office/drawing/2014/main" id="{E76F275A-B6E1-44B5-8E5E-2CB0973A55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1000" contrast="20000"/>
                    </a14:imgEffect>
                  </a14:imgLayer>
                </a14:imgProps>
              </a:ext>
              <a:ext uri="{28A0092B-C50C-407E-A947-70E740481C1C}">
                <a14:useLocalDpi xmlns:a14="http://schemas.microsoft.com/office/drawing/2010/main" val="0"/>
              </a:ext>
            </a:extLst>
          </a:blip>
          <a:srcRect/>
          <a:stretch>
            <a:fillRect/>
          </a:stretch>
        </p:blipFill>
        <p:spPr bwMode="auto">
          <a:xfrm>
            <a:off x="7407276" y="2304886"/>
            <a:ext cx="4651318" cy="1910363"/>
          </a:xfrm>
          <a:prstGeom prst="rect">
            <a:avLst/>
          </a:prstGeom>
          <a:noFill/>
          <a:ln>
            <a:noFill/>
          </a:ln>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miling face outline with solid fill">
            <a:extLst>
              <a:ext uri="{FF2B5EF4-FFF2-40B4-BE49-F238E27FC236}">
                <a16:creationId xmlns:a16="http://schemas.microsoft.com/office/drawing/2014/main" id="{51E3C1C9-5FE4-4260-8091-45580F422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3175" y="-352425"/>
            <a:ext cx="7562850" cy="7562850"/>
          </a:xfrm>
          <a:prstGeom prst="rect">
            <a:avLst/>
          </a:prstGeom>
        </p:spPr>
      </p:pic>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3248025" y="2638425"/>
            <a:ext cx="6153149" cy="1853184"/>
          </a:xfrm>
        </p:spPr>
        <p:txBody>
          <a:bodyPr/>
          <a:lstStyle/>
          <a:p>
            <a:pPr algn="ctr"/>
            <a:r>
              <a:rPr lang="en-US" sz="8000" dirty="0"/>
              <a:t>THANK YOU </a:t>
            </a:r>
            <a:endParaRPr lang="en-GB" sz="8000" dirty="0"/>
          </a:p>
        </p:txBody>
      </p:sp>
      <p:sp>
        <p:nvSpPr>
          <p:cNvPr id="5" name="TextBox 4">
            <a:extLst>
              <a:ext uri="{FF2B5EF4-FFF2-40B4-BE49-F238E27FC236}">
                <a16:creationId xmlns:a16="http://schemas.microsoft.com/office/drawing/2014/main" id="{3BF9E46F-A37F-4551-B65F-1B760C941636}"/>
              </a:ext>
            </a:extLst>
          </p:cNvPr>
          <p:cNvSpPr txBox="1"/>
          <p:nvPr/>
        </p:nvSpPr>
        <p:spPr>
          <a:xfrm>
            <a:off x="6897757" y="5553948"/>
            <a:ext cx="6109252" cy="1477328"/>
          </a:xfrm>
          <a:prstGeom prst="rect">
            <a:avLst/>
          </a:prstGeom>
          <a:noFill/>
        </p:spPr>
        <p:txBody>
          <a:bodyPr wrap="square">
            <a:spAutoFit/>
          </a:bodyPr>
          <a:lstStyle/>
          <a:p>
            <a:r>
              <a:rPr lang="en-US" sz="2800" b="1" dirty="0">
                <a:solidFill>
                  <a:schemeClr val="bg1"/>
                </a:solidFill>
                <a:latin typeface="+mj-lt"/>
                <a:ea typeface="Tahoma" panose="020B0604030504040204" pitchFamily="34" charset="0"/>
                <a:cs typeface="Tahoma" panose="020B0604030504040204" pitchFamily="34" charset="0"/>
              </a:rPr>
              <a:t>Rahul</a:t>
            </a:r>
            <a:r>
              <a:rPr lang="en-US" sz="600" dirty="0"/>
              <a:t> </a:t>
            </a:r>
            <a:r>
              <a:rPr lang="en-US" sz="2800" b="1" dirty="0">
                <a:solidFill>
                  <a:schemeClr val="bg1"/>
                </a:solidFill>
                <a:latin typeface="+mj-lt"/>
                <a:ea typeface="Tahoma" panose="020B0604030504040204" pitchFamily="34" charset="0"/>
                <a:cs typeface="Tahoma" panose="020B0604030504040204" pitchFamily="34" charset="0"/>
              </a:rPr>
              <a:t>Rathore </a:t>
            </a:r>
          </a:p>
          <a:p>
            <a:r>
              <a:rPr lang="en-US" sz="2800" b="1" dirty="0">
                <a:solidFill>
                  <a:schemeClr val="bg1"/>
                </a:solidFill>
                <a:latin typeface="+mj-lt"/>
                <a:ea typeface="Tahoma" panose="020B0604030504040204" pitchFamily="34" charset="0"/>
                <a:cs typeface="Tahoma" panose="020B0604030504040204" pitchFamily="34" charset="0"/>
              </a:rPr>
              <a:t>Lovely Professional University 11702112</a:t>
            </a:r>
            <a:endParaRPr lang="en-US" sz="600" dirty="0"/>
          </a:p>
          <a:p>
            <a:endParaRPr lang="en-IN" sz="600" dirty="0"/>
          </a:p>
        </p:txBody>
      </p:sp>
    </p:spTree>
    <p:extLst>
      <p:ext uri="{BB962C8B-B14F-4D97-AF65-F5344CB8AC3E}">
        <p14:creationId xmlns:p14="http://schemas.microsoft.com/office/powerpoint/2010/main" val="4406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444500" y="881256"/>
            <a:ext cx="11214100" cy="535531"/>
          </a:xfrm>
        </p:spPr>
        <p:txBody>
          <a:bodyPr wrap="square" anchor="t">
            <a:normAutofit/>
          </a:bodyPr>
          <a:lstStyle/>
          <a:p>
            <a:r>
              <a:rPr lang="es" dirty="0"/>
              <a:t>OBJECTIVE &amp; ROLES</a:t>
            </a:r>
            <a:endParaRPr lang="en-US"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nchor="ctr">
            <a:normAutofit/>
          </a:bodyPr>
          <a:lstStyle/>
          <a:p>
            <a:pPr>
              <a:spcAft>
                <a:spcPts val="600"/>
              </a:spcAft>
            </a:pPr>
            <a:fld id="{C263D6C4-4840-40CC-AC84-17E24B3B7BDE}" type="slidenum">
              <a:rPr lang="en-US" smtClean="0"/>
              <a:pPr>
                <a:spcAft>
                  <a:spcPts val="600"/>
                </a:spcAft>
              </a:pPr>
              <a:t>4</a:t>
            </a:fld>
            <a:endParaRPr lang="en-US"/>
          </a:p>
        </p:txBody>
      </p:sp>
      <p:sp>
        <p:nvSpPr>
          <p:cNvPr id="5" name="Text Placeholder 4">
            <a:extLst>
              <a:ext uri="{FF2B5EF4-FFF2-40B4-BE49-F238E27FC236}">
                <a16:creationId xmlns:a16="http://schemas.microsoft.com/office/drawing/2014/main" id="{DCDDBE65-9AB1-4989-AF86-726591A6A128}"/>
              </a:ext>
            </a:extLst>
          </p:cNvPr>
          <p:cNvSpPr>
            <a:spLocks noGrp="1"/>
          </p:cNvSpPr>
          <p:nvPr>
            <p:ph sz="half" idx="1"/>
          </p:nvPr>
        </p:nvSpPr>
        <p:spPr>
          <a:xfrm>
            <a:off x="444500" y="2193597"/>
            <a:ext cx="5547927" cy="3307484"/>
          </a:xfrm>
        </p:spPr>
        <p:txBody>
          <a:bodyPr>
            <a:normAutofit fontScale="92500" lnSpcReduction="10000"/>
          </a:bodyPr>
          <a:lstStyle/>
          <a:p>
            <a:pPr algn="just">
              <a:lnSpc>
                <a:spcPct val="150000"/>
              </a:lnSpc>
            </a:pPr>
            <a:r>
              <a:rPr lang="en-US" sz="1600" dirty="0">
                <a:latin typeface="Montserrat Medium" panose="00000600000000000000" pitchFamily="2" charset="0"/>
              </a:rPr>
              <a:t>Role - Intern</a:t>
            </a:r>
          </a:p>
          <a:p>
            <a:pPr marL="0" indent="0" algn="just">
              <a:lnSpc>
                <a:spcPct val="150000"/>
              </a:lnSpc>
              <a:buNone/>
            </a:pPr>
            <a:r>
              <a:rPr lang="en-US" sz="1600" dirty="0">
                <a:latin typeface="Montserrat Medium" panose="00000600000000000000" pitchFamily="2" charset="0"/>
              </a:rPr>
              <a:t>The objective of this internship was to learn the basic practices of Software Development that is being used currently in the industry and to apply those tactics on to our company’s project whichever assigned.</a:t>
            </a:r>
          </a:p>
          <a:p>
            <a:pPr marL="285750" indent="-285750" algn="just">
              <a:lnSpc>
                <a:spcPct val="150000"/>
              </a:lnSpc>
              <a:buFont typeface="Arial" panose="020B0604020202020204" pitchFamily="34" charset="0"/>
              <a:buChar char="•"/>
            </a:pPr>
            <a:r>
              <a:rPr lang="en-US" sz="1600" dirty="0">
                <a:latin typeface="Montserrat Medium" panose="00000600000000000000" pitchFamily="2" charset="0"/>
              </a:rPr>
              <a:t>API Development</a:t>
            </a:r>
          </a:p>
          <a:p>
            <a:pPr marL="285750" indent="-285750" algn="just">
              <a:lnSpc>
                <a:spcPct val="150000"/>
              </a:lnSpc>
              <a:buFont typeface="Arial" panose="020B0604020202020204" pitchFamily="34" charset="0"/>
              <a:buChar char="•"/>
            </a:pPr>
            <a:r>
              <a:rPr lang="en-US" sz="1600" dirty="0">
                <a:latin typeface="Montserrat Medium" panose="00000600000000000000" pitchFamily="2" charset="0"/>
              </a:rPr>
              <a:t>OCR Service</a:t>
            </a:r>
          </a:p>
          <a:p>
            <a:pPr marL="285750" indent="-285750" algn="just">
              <a:lnSpc>
                <a:spcPct val="150000"/>
              </a:lnSpc>
              <a:buFont typeface="Arial" panose="020B0604020202020204" pitchFamily="34" charset="0"/>
              <a:buChar char="•"/>
            </a:pPr>
            <a:r>
              <a:rPr lang="en-US" sz="1600" dirty="0">
                <a:latin typeface="Montserrat Medium" panose="00000600000000000000" pitchFamily="2" charset="0"/>
              </a:rPr>
              <a:t>Azure Cognitive Services</a:t>
            </a:r>
          </a:p>
          <a:p>
            <a:pPr marL="285750" indent="-285750" algn="just">
              <a:lnSpc>
                <a:spcPct val="150000"/>
              </a:lnSpc>
              <a:buFont typeface="Arial" panose="020B0604020202020204" pitchFamily="34" charset="0"/>
              <a:buChar char="•"/>
            </a:pPr>
            <a:endParaRPr lang="en-US" sz="1600" dirty="0">
              <a:latin typeface="Montserrat Medium" panose="00000600000000000000" pitchFamily="2" charset="0"/>
            </a:endParaRPr>
          </a:p>
        </p:txBody>
      </p:sp>
      <p:pic>
        <p:nvPicPr>
          <p:cNvPr id="6" name="Picture 6" descr="Document Scanner and OCR - XpertUp">
            <a:extLst>
              <a:ext uri="{FF2B5EF4-FFF2-40B4-BE49-F238E27FC236}">
                <a16:creationId xmlns:a16="http://schemas.microsoft.com/office/drawing/2014/main" id="{CC106634-D717-4CAD-98E5-F8BEBA25D5FD}"/>
              </a:ext>
            </a:extLst>
          </p:cNvPr>
          <p:cNvPicPr>
            <a:picLocks noChangeAspect="1" noChangeArrowheads="1"/>
          </p:cNvPicPr>
          <p:nvPr/>
        </p:nvPicPr>
        <p:blipFill>
          <a:blip r:embed="rId2"/>
          <a:srcRect/>
          <a:stretch>
            <a:fillRect/>
          </a:stretch>
        </p:blipFill>
        <p:spPr bwMode="auto">
          <a:xfrm>
            <a:off x="6377121" y="2384096"/>
            <a:ext cx="5370379" cy="2886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88950" y="1327603"/>
            <a:ext cx="11214100" cy="535531"/>
          </a:xfrm>
        </p:spPr>
        <p:txBody>
          <a:bodyPr/>
          <a:lstStyle/>
          <a:p>
            <a:r>
              <a:rPr lang="es" sz="3200" dirty="0">
                <a:solidFill>
                  <a:schemeClr val="lt1"/>
                </a:solidFill>
              </a:rPr>
              <a:t>PROBLEM DOMAIN</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263525" y="3022316"/>
            <a:ext cx="6718300" cy="2356065"/>
          </a:xfrm>
        </p:spPr>
        <p:txBody>
          <a:bodyPr/>
          <a:lstStyle/>
          <a:p>
            <a:pPr algn="just">
              <a:lnSpc>
                <a:spcPct val="150000"/>
              </a:lnSpc>
            </a:pPr>
            <a:r>
              <a:rPr lang="en-US" dirty="0">
                <a:latin typeface="Montserrat Medium" panose="00000600000000000000" pitchFamily="2" charset="0"/>
              </a:rPr>
              <a:t>To Automate the task of Document Digitization with least Manual Efforts</a:t>
            </a:r>
          </a:p>
          <a:p>
            <a:pPr algn="just">
              <a:lnSpc>
                <a:spcPct val="150000"/>
              </a:lnSpc>
            </a:pPr>
            <a:r>
              <a:rPr lang="en-US" dirty="0">
                <a:latin typeface="Montserrat Medium" panose="00000600000000000000" pitchFamily="2" charset="0"/>
              </a:rPr>
              <a:t>To deliver high performing software system for Digitization of Documents including Images, PDFs and other Document types</a:t>
            </a:r>
          </a:p>
          <a:p>
            <a:pPr algn="just">
              <a:lnSpc>
                <a:spcPct val="150000"/>
              </a:lnSpc>
            </a:pPr>
            <a:r>
              <a:rPr lang="en-US" dirty="0">
                <a:latin typeface="Montserrat Medium" panose="00000600000000000000" pitchFamily="2" charset="0"/>
              </a:rPr>
              <a:t>To Process Huge Number of Documents without any fail</a:t>
            </a:r>
          </a:p>
        </p:txBody>
      </p:sp>
      <mc:AlternateContent xmlns:mc="http://schemas.openxmlformats.org/markup-compatibility/2006">
        <mc:Choice xmlns:am3d="http://schemas.microsoft.com/office/drawing/2017/model3d" Requires="am3d">
          <p:graphicFrame>
            <p:nvGraphicFramePr>
              <p:cNvPr id="5" name="3D Model 4" descr="Magnifying Glass">
                <a:extLst>
                  <a:ext uri="{FF2B5EF4-FFF2-40B4-BE49-F238E27FC236}">
                    <a16:creationId xmlns:a16="http://schemas.microsoft.com/office/drawing/2014/main" id="{7EC1A184-944E-42D5-9FB7-C667E0B7B7D3}"/>
                  </a:ext>
                </a:extLst>
              </p:cNvPr>
              <p:cNvGraphicFramePr>
                <a:graphicFrameLocks/>
              </p:cNvGraphicFramePr>
              <p:nvPr>
                <p:extLst>
                  <p:ext uri="{D42A27DB-BD31-4B8C-83A1-F6EECF244321}">
                    <p14:modId xmlns:p14="http://schemas.microsoft.com/office/powerpoint/2010/main" val="120802377"/>
                  </p:ext>
                </p:extLst>
              </p:nvPr>
            </p:nvGraphicFramePr>
            <p:xfrm>
              <a:off x="7428841" y="2665913"/>
              <a:ext cx="3823359" cy="3068870"/>
            </p:xfrm>
            <a:graphic>
              <a:graphicData uri="http://schemas.microsoft.com/office/drawing/2017/model3d">
                <am3d:model3d r:embed="rId2">
                  <am3d:spPr>
                    <a:xfrm>
                      <a:off x="0" y="0"/>
                      <a:ext cx="3823359" cy="3068870"/>
                    </a:xfrm>
                    <a:prstGeom prst="rect">
                      <a:avLst/>
                    </a:prstGeom>
                  </am3d:spPr>
                  <am3d:camera>
                    <am3d:pos x="0" y="0" z="66114581"/>
                    <am3d:up dx="0" dy="36000000" dz="0"/>
                    <am3d:lookAt x="0" y="0" z="0"/>
                    <am3d:perspective fov="1604791"/>
                  </am3d:camera>
                  <am3d:trans>
                    <am3d:meterPerModelUnit n="70478" d="1000000"/>
                    <am3d:preTrans dx="3477914" dy="-15515201" dz="-2432555"/>
                    <am3d:scale>
                      <am3d:sx n="1000000" d="1000000"/>
                      <am3d:sy n="1000000" d="1000000"/>
                      <am3d:sz n="1000000" d="1000000"/>
                    </am3d:scale>
                    <am3d:rot ax="1153188" ay="582429" az="182816"/>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agnifying Glass">
                <a:extLst>
                  <a:ext uri="{FF2B5EF4-FFF2-40B4-BE49-F238E27FC236}">
                    <a16:creationId xmlns:a16="http://schemas.microsoft.com/office/drawing/2014/main" id="{7EC1A184-944E-42D5-9FB7-C667E0B7B7D3}"/>
                  </a:ext>
                </a:extLst>
              </p:cNvPr>
              <p:cNvPicPr>
                <a:picLocks noGrp="1" noRot="1" noChangeAspect="1" noMove="1" noResize="1" noEditPoints="1" noAdjustHandles="1" noChangeArrowheads="1" noChangeShapeType="1" noCrop="1"/>
              </p:cNvPicPr>
              <p:nvPr/>
            </p:nvPicPr>
            <p:blipFill>
              <a:blip r:embed="rId3"/>
              <a:stretch>
                <a:fillRect/>
              </a:stretch>
            </p:blipFill>
            <p:spPr>
              <a:xfrm>
                <a:off x="7428841" y="2665913"/>
                <a:ext cx="3823359" cy="3068870"/>
              </a:xfrm>
              <a:prstGeom prst="rect">
                <a:avLst/>
              </a:prstGeom>
            </p:spPr>
          </p:pic>
        </mc:Fallback>
      </mc:AlternateContent>
      <p:sp>
        <p:nvSpPr>
          <p:cNvPr id="11" name="Title 6">
            <a:extLst>
              <a:ext uri="{FF2B5EF4-FFF2-40B4-BE49-F238E27FC236}">
                <a16:creationId xmlns:a16="http://schemas.microsoft.com/office/drawing/2014/main" id="{C3829C1F-3962-4F17-81DE-CCA69C131420}"/>
              </a:ext>
            </a:extLst>
          </p:cNvPr>
          <p:cNvSpPr txBox="1">
            <a:spLocks/>
          </p:cNvSpPr>
          <p:nvPr/>
        </p:nvSpPr>
        <p:spPr>
          <a:xfrm>
            <a:off x="8324191" y="3188196"/>
            <a:ext cx="1441450" cy="383182"/>
          </a:xfrm>
          <a:prstGeom prst="rect">
            <a:avLst/>
          </a:prstGeom>
          <a:scene3d>
            <a:camera prst="perspectiveHeroicExtremeLeftFacing"/>
            <a:lightRig rig="threePt" dir="t"/>
          </a:scene3d>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s" sz="2100" dirty="0">
                <a:solidFill>
                  <a:schemeClr val="lt1"/>
                </a:solidFill>
                <a:latin typeface="Montserrat Medium" panose="00000600000000000000"/>
              </a:rPr>
              <a:t>ANALYSIS</a:t>
            </a:r>
            <a:endParaRPr lang="en-US" sz="2100" dirty="0">
              <a:latin typeface="Montserrat Medium" panose="00000600000000000000"/>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887788"/>
            <a:ext cx="11214100" cy="535531"/>
          </a:xfrm>
        </p:spPr>
        <p:txBody>
          <a:bodyPr/>
          <a:lstStyle/>
          <a:p>
            <a:r>
              <a:rPr lang="en-US" dirty="0"/>
              <a:t>SOLUTION DOMAIN</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CE0F8408-E01F-4233-85CE-F92F9641967B}"/>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302375" y="2619375"/>
            <a:ext cx="5153025" cy="1619250"/>
          </a:xfrm>
          <a:prstGeom prst="rect">
            <a:avLst/>
          </a:prstGeom>
          <a:solidFill>
            <a:srgbClr val="FFFFFF">
              <a:shade val="85000"/>
            </a:srgbClr>
          </a:solidFill>
          <a:ln w="88900" cap="sq">
            <a:solidFill>
              <a:srgbClr val="003352"/>
            </a:solidFill>
            <a:miter lim="800000"/>
          </a:ln>
          <a:effectLst>
            <a:outerShdw blurRad="152400" dist="317500" dir="5400000" sx="90000" sy="-19000" rotWithShape="0">
              <a:prstClr val="black">
                <a:alpha val="15000"/>
              </a:prstClr>
            </a:outerShdw>
          </a:effectLst>
          <a:scene3d>
            <a:camera prst="orthographicFront"/>
            <a:lightRig rig="twoPt" dir="t">
              <a:rot lat="0" lon="0" rev="7200000"/>
            </a:lightRig>
          </a:scene3d>
          <a:sp3d>
            <a:bevelT w="25400" h="19050"/>
            <a:contourClr>
              <a:srgbClr val="FFFFFF"/>
            </a:contourClr>
          </a:sp3d>
        </p:spPr>
      </p:pic>
      <p:sp>
        <p:nvSpPr>
          <p:cNvPr id="7" name="Text Placeholder 9">
            <a:extLst>
              <a:ext uri="{FF2B5EF4-FFF2-40B4-BE49-F238E27FC236}">
                <a16:creationId xmlns:a16="http://schemas.microsoft.com/office/drawing/2014/main" id="{3E3218B8-5E18-4E7C-AB5E-DF8E0D227B2D}"/>
              </a:ext>
            </a:extLst>
          </p:cNvPr>
          <p:cNvSpPr txBox="1">
            <a:spLocks/>
          </p:cNvSpPr>
          <p:nvPr/>
        </p:nvSpPr>
        <p:spPr>
          <a:xfrm>
            <a:off x="355600" y="2518733"/>
            <a:ext cx="6108700" cy="3056567"/>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dirty="0">
              <a:latin typeface="Montserrat Medium" panose="00000600000000000000" pitchFamily="2" charset="0"/>
            </a:endParaRPr>
          </a:p>
        </p:txBody>
      </p:sp>
      <p:sp>
        <p:nvSpPr>
          <p:cNvPr id="8" name="Text Placeholder 9">
            <a:extLst>
              <a:ext uri="{FF2B5EF4-FFF2-40B4-BE49-F238E27FC236}">
                <a16:creationId xmlns:a16="http://schemas.microsoft.com/office/drawing/2014/main" id="{A808EA24-E26A-43A4-B9E8-5FD73EF928EB}"/>
              </a:ext>
            </a:extLst>
          </p:cNvPr>
          <p:cNvSpPr txBox="1">
            <a:spLocks/>
          </p:cNvSpPr>
          <p:nvPr/>
        </p:nvSpPr>
        <p:spPr>
          <a:xfrm>
            <a:off x="355600" y="2518733"/>
            <a:ext cx="6108700" cy="2356065"/>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dirty="0">
              <a:latin typeface="Montserrat Medium" panose="00000600000000000000" pitchFamily="2" charset="0"/>
            </a:endParaRPr>
          </a:p>
        </p:txBody>
      </p:sp>
      <p:sp>
        <p:nvSpPr>
          <p:cNvPr id="10" name="TextBox 9">
            <a:extLst>
              <a:ext uri="{FF2B5EF4-FFF2-40B4-BE49-F238E27FC236}">
                <a16:creationId xmlns:a16="http://schemas.microsoft.com/office/drawing/2014/main" id="{DA386CCB-58DB-4F68-86F9-5B9BAF300F9E}"/>
              </a:ext>
            </a:extLst>
          </p:cNvPr>
          <p:cNvSpPr txBox="1"/>
          <p:nvPr/>
        </p:nvSpPr>
        <p:spPr>
          <a:xfrm>
            <a:off x="355600" y="2890391"/>
            <a:ext cx="5319712"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solidFill>
                  <a:schemeClr val="bg1"/>
                </a:solidFill>
                <a:latin typeface="Montserrat Medium" panose="00000600000000000000"/>
                <a:cs typeface="Times New Roman" pitchFamily="18" charset="0"/>
                <a:sym typeface="+mn-ea"/>
              </a:rPr>
              <a:t>OCR Backed Application which Widely used as a form of data entry from printed paper data records – Passport Documents, Invoices, Bank Statements, Computerized Receipts, Business cards, mail, printouts of static-data, or any suitable documentation</a:t>
            </a:r>
            <a:endParaRPr lang="en-IN" sz="1600" dirty="0">
              <a:solidFill>
                <a:schemeClr val="bg1"/>
              </a:solidFill>
              <a:latin typeface="Montserrat Medium" panose="00000600000000000000"/>
            </a:endParaRPr>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82612" y="862427"/>
            <a:ext cx="11214100" cy="535531"/>
          </a:xfrm>
        </p:spPr>
        <p:txBody>
          <a:bodyPr/>
          <a:lstStyle/>
          <a:p>
            <a:r>
              <a:rPr lang="en-US" dirty="0"/>
              <a:t>APPLICABILTY</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7" name="Text Placeholder 9">
            <a:extLst>
              <a:ext uri="{FF2B5EF4-FFF2-40B4-BE49-F238E27FC236}">
                <a16:creationId xmlns:a16="http://schemas.microsoft.com/office/drawing/2014/main" id="{3E3218B8-5E18-4E7C-AB5E-DF8E0D227B2D}"/>
              </a:ext>
            </a:extLst>
          </p:cNvPr>
          <p:cNvSpPr txBox="1">
            <a:spLocks/>
          </p:cNvSpPr>
          <p:nvPr/>
        </p:nvSpPr>
        <p:spPr>
          <a:xfrm>
            <a:off x="355600" y="2518733"/>
            <a:ext cx="6108700" cy="3056567"/>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dirty="0">
              <a:latin typeface="Montserrat Medium" panose="00000600000000000000" pitchFamily="2" charset="0"/>
            </a:endParaRPr>
          </a:p>
        </p:txBody>
      </p:sp>
      <p:sp>
        <p:nvSpPr>
          <p:cNvPr id="8" name="Text Placeholder 9">
            <a:extLst>
              <a:ext uri="{FF2B5EF4-FFF2-40B4-BE49-F238E27FC236}">
                <a16:creationId xmlns:a16="http://schemas.microsoft.com/office/drawing/2014/main" id="{A808EA24-E26A-43A4-B9E8-5FD73EF928EB}"/>
              </a:ext>
            </a:extLst>
          </p:cNvPr>
          <p:cNvSpPr txBox="1">
            <a:spLocks/>
          </p:cNvSpPr>
          <p:nvPr/>
        </p:nvSpPr>
        <p:spPr>
          <a:xfrm>
            <a:off x="355600" y="2518733"/>
            <a:ext cx="6108700" cy="2356065"/>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endParaRPr lang="en-US" dirty="0">
              <a:latin typeface="Montserrat Medium" panose="00000600000000000000" pitchFamily="2" charset="0"/>
            </a:endParaRPr>
          </a:p>
        </p:txBody>
      </p:sp>
      <p:sp>
        <p:nvSpPr>
          <p:cNvPr id="10" name="TextBox 9">
            <a:extLst>
              <a:ext uri="{FF2B5EF4-FFF2-40B4-BE49-F238E27FC236}">
                <a16:creationId xmlns:a16="http://schemas.microsoft.com/office/drawing/2014/main" id="{DA386CCB-58DB-4F68-86F9-5B9BAF300F9E}"/>
              </a:ext>
            </a:extLst>
          </p:cNvPr>
          <p:cNvSpPr txBox="1"/>
          <p:nvPr/>
        </p:nvSpPr>
        <p:spPr>
          <a:xfrm>
            <a:off x="582612" y="2556932"/>
            <a:ext cx="6616700" cy="2616101"/>
          </a:xfrm>
          <a:prstGeom prst="rect">
            <a:avLst/>
          </a:prstGeom>
          <a:noFill/>
        </p:spPr>
        <p:txBody>
          <a:bodyPr wrap="square">
            <a:spAutoFit/>
          </a:bodyPr>
          <a:lstStyle/>
          <a:p>
            <a:pPr algn="just"/>
            <a:r>
              <a:rPr lang="en-US" sz="2000" dirty="0">
                <a:solidFill>
                  <a:schemeClr val="bg1"/>
                </a:solidFill>
                <a:latin typeface="Montserrat Medium" panose="00000600000000000000"/>
              </a:rPr>
              <a:t> </a:t>
            </a:r>
            <a:r>
              <a:rPr lang="en-US" sz="1650" dirty="0">
                <a:solidFill>
                  <a:schemeClr val="bg1"/>
                </a:solidFill>
                <a:latin typeface="Montserrat Medium" panose="00000600000000000000"/>
              </a:rPr>
              <a:t>These types of system can be implemented for</a:t>
            </a:r>
          </a:p>
          <a:p>
            <a:pPr algn="just"/>
            <a:endParaRPr lang="en-IN" sz="1600" dirty="0">
              <a:solidFill>
                <a:schemeClr val="bg1"/>
              </a:solidFill>
              <a:latin typeface="Montserrat Medium" panose="00000600000000000000"/>
            </a:endParaRPr>
          </a:p>
          <a:p>
            <a:pPr marL="285750" indent="-285750" algn="just">
              <a:buFont typeface="Arial" panose="020B0604020202020204" pitchFamily="34" charset="0"/>
              <a:buChar char="•"/>
            </a:pPr>
            <a:r>
              <a:rPr lang="en-US" sz="1600" dirty="0">
                <a:solidFill>
                  <a:schemeClr val="bg1"/>
                </a:solidFill>
                <a:latin typeface="Montserrat Medium" panose="00000600000000000000"/>
              </a:rPr>
              <a:t>Data entry for business documents, e.g., Cheque, Passport, Invoice</a:t>
            </a:r>
          </a:p>
          <a:p>
            <a:pPr marL="285750" indent="-285750" algn="just">
              <a:buFont typeface="Arial" panose="020B0604020202020204" pitchFamily="34" charset="0"/>
              <a:buChar char="•"/>
            </a:pPr>
            <a:r>
              <a:rPr lang="en-US" sz="1600" dirty="0">
                <a:solidFill>
                  <a:schemeClr val="bg1"/>
                </a:solidFill>
                <a:latin typeface="Montserrat Medium" panose="00000600000000000000"/>
              </a:rPr>
              <a:t>In Schools and Colleges to digitize existing student records and new records on admission</a:t>
            </a:r>
          </a:p>
          <a:p>
            <a:pPr marL="285750" indent="-285750" algn="just">
              <a:buFont typeface="Arial" panose="020B0604020202020204" pitchFamily="34" charset="0"/>
              <a:buChar char="•"/>
            </a:pPr>
            <a:r>
              <a:rPr lang="en-US" sz="1600" dirty="0">
                <a:solidFill>
                  <a:schemeClr val="bg1"/>
                </a:solidFill>
                <a:latin typeface="Montserrat Medium" panose="00000600000000000000"/>
              </a:rPr>
              <a:t>In Healthcare sectors to digitize the Patient’s records</a:t>
            </a:r>
          </a:p>
          <a:p>
            <a:pPr marL="285750" indent="-285750" algn="just">
              <a:buFont typeface="Arial" panose="020B0604020202020204" pitchFamily="34" charset="0"/>
              <a:buChar char="•"/>
            </a:pPr>
            <a:r>
              <a:rPr lang="en-US" sz="1600" dirty="0">
                <a:solidFill>
                  <a:schemeClr val="bg1"/>
                </a:solidFill>
                <a:latin typeface="Montserrat Medium" panose="00000600000000000000"/>
              </a:rPr>
              <a:t>In Insurance Firms for documents key information extraction. </a:t>
            </a:r>
          </a:p>
          <a:p>
            <a:pPr marL="285750" indent="-285750" algn="just">
              <a:buFont typeface="Arial" panose="020B0604020202020204" pitchFamily="34" charset="0"/>
              <a:buChar char="•"/>
            </a:pPr>
            <a:r>
              <a:rPr lang="en-US" sz="1600" dirty="0">
                <a:solidFill>
                  <a:schemeClr val="bg1"/>
                </a:solidFill>
                <a:latin typeface="Montserrat Medium" panose="00000600000000000000"/>
              </a:rPr>
              <a:t>Extracting business card information into a contact list</a:t>
            </a:r>
          </a:p>
          <a:p>
            <a:pPr marL="285750" indent="-285750" algn="just">
              <a:buFont typeface="Arial" panose="020B0604020202020204" pitchFamily="34" charset="0"/>
              <a:buChar char="•"/>
            </a:pPr>
            <a:r>
              <a:rPr lang="en-US" sz="1600" dirty="0">
                <a:solidFill>
                  <a:schemeClr val="bg1"/>
                </a:solidFill>
                <a:latin typeface="Montserrat Medium" panose="00000600000000000000"/>
              </a:rPr>
              <a:t>More quickly make textual versions of printed documents</a:t>
            </a:r>
          </a:p>
          <a:p>
            <a:pPr marL="285750" indent="-285750" algn="just">
              <a:buFont typeface="Arial" panose="020B0604020202020204" pitchFamily="34" charset="0"/>
              <a:buChar char="•"/>
            </a:pPr>
            <a:r>
              <a:rPr lang="en-US" sz="1600" dirty="0">
                <a:solidFill>
                  <a:schemeClr val="bg1"/>
                </a:solidFill>
                <a:latin typeface="Montserrat Medium" panose="00000600000000000000"/>
              </a:rPr>
              <a:t>In businesses which require collection of physical copies of User Identity</a:t>
            </a:r>
            <a:endParaRPr lang="en-IN" sz="1600" dirty="0">
              <a:solidFill>
                <a:schemeClr val="bg1"/>
              </a:solidFill>
              <a:latin typeface="Montserrat Medium" panose="00000600000000000000"/>
            </a:endParaRPr>
          </a:p>
        </p:txBody>
      </p:sp>
      <mc:AlternateContent xmlns:mc="http://schemas.openxmlformats.org/markup-compatibility/2006">
        <mc:Choice xmlns:am3d="http://schemas.microsoft.com/office/drawing/2017/model3d" Requires="am3d">
          <p:graphicFrame>
            <p:nvGraphicFramePr>
              <p:cNvPr id="9" name="3D Model 8" descr="Magnifying Glass">
                <a:extLst>
                  <a:ext uri="{FF2B5EF4-FFF2-40B4-BE49-F238E27FC236}">
                    <a16:creationId xmlns:a16="http://schemas.microsoft.com/office/drawing/2014/main" id="{38EA3492-F5AC-4535-8057-2B7834152077}"/>
                  </a:ext>
                </a:extLst>
              </p:cNvPr>
              <p:cNvGraphicFramePr>
                <a:graphicFrameLocks/>
              </p:cNvGraphicFramePr>
              <p:nvPr>
                <p:extLst>
                  <p:ext uri="{D42A27DB-BD31-4B8C-83A1-F6EECF244321}">
                    <p14:modId xmlns:p14="http://schemas.microsoft.com/office/powerpoint/2010/main" val="3012045153"/>
                  </p:ext>
                </p:extLst>
              </p:nvPr>
            </p:nvGraphicFramePr>
            <p:xfrm>
              <a:off x="7683500" y="2322081"/>
              <a:ext cx="3823359" cy="3068870"/>
            </p:xfrm>
            <a:graphic>
              <a:graphicData uri="http://schemas.microsoft.com/office/drawing/2017/model3d">
                <am3d:model3d r:embed="rId2">
                  <am3d:spPr>
                    <a:xfrm>
                      <a:off x="0" y="0"/>
                      <a:ext cx="3823359" cy="3068870"/>
                    </a:xfrm>
                    <a:prstGeom prst="rect">
                      <a:avLst/>
                    </a:prstGeom>
                  </am3d:spPr>
                  <am3d:camera>
                    <am3d:pos x="0" y="0" z="66114581"/>
                    <am3d:up dx="0" dy="36000000" dz="0"/>
                    <am3d:lookAt x="0" y="0" z="0"/>
                    <am3d:perspective fov="1604791"/>
                  </am3d:camera>
                  <am3d:trans>
                    <am3d:meterPerModelUnit n="70478" d="1000000"/>
                    <am3d:preTrans dx="3477914" dy="-15515201" dz="-2432555"/>
                    <am3d:scale>
                      <am3d:sx n="1000000" d="1000000"/>
                      <am3d:sy n="1000000" d="1000000"/>
                      <am3d:sz n="1000000" d="1000000"/>
                    </am3d:scale>
                    <am3d:rot ax="1153188" ay="582429" az="182816"/>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agnifying Glass">
                <a:extLst>
                  <a:ext uri="{FF2B5EF4-FFF2-40B4-BE49-F238E27FC236}">
                    <a16:creationId xmlns:a16="http://schemas.microsoft.com/office/drawing/2014/main" id="{38EA3492-F5AC-4535-8057-2B7834152077}"/>
                  </a:ext>
                </a:extLst>
              </p:cNvPr>
              <p:cNvPicPr>
                <a:picLocks noGrp="1" noRot="1" noChangeAspect="1" noMove="1" noResize="1" noEditPoints="1" noAdjustHandles="1" noChangeArrowheads="1" noChangeShapeType="1" noCrop="1"/>
              </p:cNvPicPr>
              <p:nvPr/>
            </p:nvPicPr>
            <p:blipFill>
              <a:blip r:embed="rId3"/>
              <a:stretch>
                <a:fillRect/>
              </a:stretch>
            </p:blipFill>
            <p:spPr>
              <a:xfrm>
                <a:off x="7683500" y="2322081"/>
                <a:ext cx="3823359" cy="3068870"/>
              </a:xfrm>
              <a:prstGeom prst="rect">
                <a:avLst/>
              </a:prstGeom>
            </p:spPr>
          </p:pic>
        </mc:Fallback>
      </mc:AlternateContent>
      <p:sp>
        <p:nvSpPr>
          <p:cNvPr id="11" name="Title 6">
            <a:extLst>
              <a:ext uri="{FF2B5EF4-FFF2-40B4-BE49-F238E27FC236}">
                <a16:creationId xmlns:a16="http://schemas.microsoft.com/office/drawing/2014/main" id="{7D6F1A8E-0366-4947-BADE-3286FDE5A22F}"/>
              </a:ext>
            </a:extLst>
          </p:cNvPr>
          <p:cNvSpPr txBox="1">
            <a:spLocks/>
          </p:cNvSpPr>
          <p:nvPr/>
        </p:nvSpPr>
        <p:spPr>
          <a:xfrm>
            <a:off x="8482012" y="2831664"/>
            <a:ext cx="1733550" cy="397032"/>
          </a:xfrm>
          <a:prstGeom prst="rect">
            <a:avLst/>
          </a:prstGeom>
          <a:scene3d>
            <a:camera prst="perspectiveHeroicExtremeLeftFacing"/>
            <a:lightRig rig="threePt" dir="t"/>
          </a:scene3d>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s" sz="2200" dirty="0">
                <a:solidFill>
                  <a:srgbClr val="2FF951"/>
                </a:solidFill>
                <a:latin typeface="Montserrat Medium" panose="00000600000000000000"/>
              </a:rPr>
              <a:t>SOLUTION</a:t>
            </a:r>
            <a:endParaRPr lang="en-US" sz="2200" dirty="0">
              <a:solidFill>
                <a:srgbClr val="2FF951"/>
              </a:solidFill>
              <a:latin typeface="Montserrat Medium" panose="00000600000000000000"/>
            </a:endParaRPr>
          </a:p>
        </p:txBody>
      </p:sp>
    </p:spTree>
    <p:extLst>
      <p:ext uri="{BB962C8B-B14F-4D97-AF65-F5344CB8AC3E}">
        <p14:creationId xmlns:p14="http://schemas.microsoft.com/office/powerpoint/2010/main" val="39081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12BF-C92F-4DA4-9BB8-8390270636B6}"/>
              </a:ext>
            </a:extLst>
          </p:cNvPr>
          <p:cNvSpPr>
            <a:spLocks noGrp="1"/>
          </p:cNvSpPr>
          <p:nvPr>
            <p:ph type="title"/>
          </p:nvPr>
        </p:nvSpPr>
        <p:spPr>
          <a:xfrm>
            <a:off x="719138" y="886346"/>
            <a:ext cx="11214100" cy="535531"/>
          </a:xfrm>
        </p:spPr>
        <p:txBody>
          <a:bodyPr/>
          <a:lstStyle/>
          <a:p>
            <a:r>
              <a:rPr lang="en-US" dirty="0"/>
              <a:t>OUTCOMES</a:t>
            </a:r>
            <a:endParaRPr lang="en-IN" dirty="0"/>
          </a:p>
        </p:txBody>
      </p:sp>
      <p:pic>
        <p:nvPicPr>
          <p:cNvPr id="52" name="Picture Placeholder 51" descr="Money with solid fill">
            <a:extLst>
              <a:ext uri="{FF2B5EF4-FFF2-40B4-BE49-F238E27FC236}">
                <a16:creationId xmlns:a16="http://schemas.microsoft.com/office/drawing/2014/main" id="{4441917D-FD42-4276-8DDA-E21995480830}"/>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t="63" b="63"/>
          <a:stretch>
            <a:fillRect/>
          </a:stretch>
        </p:blipFill>
        <p:spPr>
          <a:xfrm>
            <a:off x="5466249" y="2096470"/>
            <a:ext cx="1259505" cy="1259505"/>
          </a:xfrm>
        </p:spPr>
      </p:pic>
      <p:pic>
        <p:nvPicPr>
          <p:cNvPr id="54" name="Picture Placeholder 53" descr="Close with solid fill">
            <a:extLst>
              <a:ext uri="{FF2B5EF4-FFF2-40B4-BE49-F238E27FC236}">
                <a16:creationId xmlns:a16="http://schemas.microsoft.com/office/drawing/2014/main" id="{7445DB31-3920-4413-8190-21387B51ACB0}"/>
              </a:ext>
            </a:extLst>
          </p:cNvPr>
          <p:cNvPicPr>
            <a:picLocks noGrp="1" noChangeAspect="1"/>
          </p:cNvPicPr>
          <p:nvPr>
            <p:ph type="pic" sz="quarter" idx="16"/>
          </p:nvPr>
        </p:nvPicPr>
        <p:blipFill>
          <a:blip r:embed="rId4">
            <a:extLst>
              <a:ext uri="{96DAC541-7B7A-43D3-8B79-37D633B846F1}">
                <asvg:svgBlip xmlns:asvg="http://schemas.microsoft.com/office/drawing/2016/SVG/main" r:embed="rId5"/>
              </a:ext>
            </a:extLst>
          </a:blip>
          <a:srcRect/>
          <a:stretch>
            <a:fillRect/>
          </a:stretch>
        </p:blipFill>
        <p:spPr/>
      </p:pic>
      <p:pic>
        <p:nvPicPr>
          <p:cNvPr id="56" name="Picture Placeholder 55" descr="Shield Tick with solid fill">
            <a:extLst>
              <a:ext uri="{FF2B5EF4-FFF2-40B4-BE49-F238E27FC236}">
                <a16:creationId xmlns:a16="http://schemas.microsoft.com/office/drawing/2014/main" id="{9966670E-0E88-4EF2-9AE3-35F828A8789B}"/>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t="63" b="63"/>
          <a:stretch>
            <a:fillRect/>
          </a:stretch>
        </p:blipFill>
        <p:spPr/>
      </p:pic>
      <p:sp>
        <p:nvSpPr>
          <p:cNvPr id="9" name="Text Placeholder 8">
            <a:extLst>
              <a:ext uri="{FF2B5EF4-FFF2-40B4-BE49-F238E27FC236}">
                <a16:creationId xmlns:a16="http://schemas.microsoft.com/office/drawing/2014/main" id="{BD8918A6-B39B-4229-A362-7BD9D68D5F5D}"/>
              </a:ext>
            </a:extLst>
          </p:cNvPr>
          <p:cNvSpPr>
            <a:spLocks noGrp="1"/>
          </p:cNvSpPr>
          <p:nvPr>
            <p:ph type="body" sz="quarter" idx="19"/>
          </p:nvPr>
        </p:nvSpPr>
        <p:spPr/>
        <p:txBody>
          <a:bodyPr/>
          <a:lstStyle/>
          <a:p>
            <a:r>
              <a:rPr lang="en-US" dirty="0">
                <a:latin typeface="Montserrat Medium" panose="00000600000000000000" pitchFamily="2" charset="0"/>
              </a:rPr>
              <a:t>Saves Time</a:t>
            </a:r>
          </a:p>
          <a:p>
            <a:endParaRPr lang="en-US" dirty="0">
              <a:latin typeface="Montserrat Medium" panose="00000600000000000000" pitchFamily="2" charset="0"/>
            </a:endParaRPr>
          </a:p>
          <a:p>
            <a:r>
              <a:rPr lang="en-US" dirty="0">
                <a:latin typeface="Montserrat Medium" panose="00000600000000000000" pitchFamily="2" charset="0"/>
              </a:rPr>
              <a:t>High Processing Speed</a:t>
            </a:r>
          </a:p>
        </p:txBody>
      </p:sp>
      <p:sp>
        <p:nvSpPr>
          <p:cNvPr id="10" name="Text Placeholder 9">
            <a:extLst>
              <a:ext uri="{FF2B5EF4-FFF2-40B4-BE49-F238E27FC236}">
                <a16:creationId xmlns:a16="http://schemas.microsoft.com/office/drawing/2014/main" id="{F54F11C4-02DA-4930-98B3-103650BC45E9}"/>
              </a:ext>
            </a:extLst>
          </p:cNvPr>
          <p:cNvSpPr>
            <a:spLocks noGrp="1"/>
          </p:cNvSpPr>
          <p:nvPr>
            <p:ph type="body" sz="quarter" idx="20"/>
          </p:nvPr>
        </p:nvSpPr>
        <p:spPr/>
        <p:txBody>
          <a:bodyPr/>
          <a:lstStyle/>
          <a:p>
            <a:r>
              <a:rPr lang="en-US" dirty="0">
                <a:latin typeface="Montserrat Medium" panose="00000600000000000000"/>
              </a:rPr>
              <a:t>Cost Effective</a:t>
            </a:r>
          </a:p>
          <a:p>
            <a:endParaRPr lang="en-IN" dirty="0">
              <a:latin typeface="Montserrat Medium" panose="00000600000000000000"/>
            </a:endParaRPr>
          </a:p>
          <a:p>
            <a:r>
              <a:rPr lang="en-IN" dirty="0">
                <a:latin typeface="Montserrat Medium" panose="00000600000000000000"/>
              </a:rPr>
              <a:t>Reduces Labour Cost</a:t>
            </a:r>
          </a:p>
        </p:txBody>
      </p:sp>
      <p:sp>
        <p:nvSpPr>
          <p:cNvPr id="11" name="Text Placeholder 10">
            <a:extLst>
              <a:ext uri="{FF2B5EF4-FFF2-40B4-BE49-F238E27FC236}">
                <a16:creationId xmlns:a16="http://schemas.microsoft.com/office/drawing/2014/main" id="{B0D93DD5-04B8-4EE0-9F05-C7E8CFE2B22D}"/>
              </a:ext>
            </a:extLst>
          </p:cNvPr>
          <p:cNvSpPr>
            <a:spLocks noGrp="1"/>
          </p:cNvSpPr>
          <p:nvPr>
            <p:ph type="body" sz="quarter" idx="21"/>
          </p:nvPr>
        </p:nvSpPr>
        <p:spPr/>
        <p:txBody>
          <a:bodyPr/>
          <a:lstStyle/>
          <a:p>
            <a:r>
              <a:rPr lang="en-US" dirty="0">
                <a:latin typeface="Montserrat Medium" panose="00000600000000000000"/>
              </a:rPr>
              <a:t>Minimizes Error Rate</a:t>
            </a:r>
          </a:p>
          <a:p>
            <a:endParaRPr lang="en-US" dirty="0">
              <a:latin typeface="Montserrat Medium" panose="00000600000000000000"/>
            </a:endParaRPr>
          </a:p>
          <a:p>
            <a:r>
              <a:rPr lang="en-US" dirty="0">
                <a:latin typeface="Montserrat Medium" panose="00000600000000000000"/>
              </a:rPr>
              <a:t>Because Least Human Intervention</a:t>
            </a:r>
            <a:endParaRPr lang="en-IN" dirty="0">
              <a:latin typeface="Montserrat Medium" panose="00000600000000000000"/>
            </a:endParaRPr>
          </a:p>
        </p:txBody>
      </p:sp>
      <p:sp>
        <p:nvSpPr>
          <p:cNvPr id="12" name="Text Placeholder 11">
            <a:extLst>
              <a:ext uri="{FF2B5EF4-FFF2-40B4-BE49-F238E27FC236}">
                <a16:creationId xmlns:a16="http://schemas.microsoft.com/office/drawing/2014/main" id="{C693296B-4EEA-45B1-9171-BEE42B3EE6F1}"/>
              </a:ext>
            </a:extLst>
          </p:cNvPr>
          <p:cNvSpPr>
            <a:spLocks noGrp="1"/>
          </p:cNvSpPr>
          <p:nvPr>
            <p:ph type="body" sz="quarter" idx="22"/>
          </p:nvPr>
        </p:nvSpPr>
        <p:spPr/>
        <p:txBody>
          <a:bodyPr/>
          <a:lstStyle/>
          <a:p>
            <a:r>
              <a:rPr lang="en-US" dirty="0"/>
              <a:t>Highly Secure</a:t>
            </a:r>
          </a:p>
          <a:p>
            <a:endParaRPr lang="en-US" dirty="0"/>
          </a:p>
          <a:p>
            <a:r>
              <a:rPr lang="en-US" dirty="0">
                <a:latin typeface="Montserrat Medium" panose="00000600000000000000"/>
              </a:rPr>
              <a:t>No Data Leaks and Reliable</a:t>
            </a:r>
            <a:endParaRPr lang="en-IN" dirty="0">
              <a:latin typeface="Montserrat Medium" panose="00000600000000000000"/>
            </a:endParaRPr>
          </a:p>
        </p:txBody>
      </p:sp>
      <p:sp>
        <p:nvSpPr>
          <p:cNvPr id="13" name="Slide Number Placeholder 12">
            <a:extLst>
              <a:ext uri="{FF2B5EF4-FFF2-40B4-BE49-F238E27FC236}">
                <a16:creationId xmlns:a16="http://schemas.microsoft.com/office/drawing/2014/main" id="{A37504F6-7025-4113-936E-DD3BD2F7B0BD}"/>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14" name="Text Placeholder 18">
            <a:extLst>
              <a:ext uri="{FF2B5EF4-FFF2-40B4-BE49-F238E27FC236}">
                <a16:creationId xmlns:a16="http://schemas.microsoft.com/office/drawing/2014/main" id="{6523F300-49F7-4169-A5D0-6E7F3D1A062E}"/>
              </a:ext>
            </a:extLst>
          </p:cNvPr>
          <p:cNvSpPr>
            <a:spLocks noGrp="1"/>
          </p:cNvSpPr>
          <p:nvPr>
            <p:ph type="body" sz="quarter" idx="18"/>
          </p:nvPr>
        </p:nvSpPr>
        <p:spPr>
          <a:xfrm>
            <a:off x="719138" y="4240213"/>
            <a:ext cx="1776412" cy="1463675"/>
          </a:xfrm>
        </p:spPr>
        <p:txBody>
          <a:bodyPr/>
          <a:lstStyle/>
          <a:p>
            <a:r>
              <a:rPr lang="en-US" dirty="0">
                <a:latin typeface="Montserrat Medium" panose="00000600000000000000" pitchFamily="2" charset="0"/>
              </a:rPr>
              <a:t>Automated</a:t>
            </a:r>
          </a:p>
          <a:p>
            <a:endParaRPr lang="en-US" dirty="0">
              <a:latin typeface="Montserrat Medium" panose="00000600000000000000" pitchFamily="2" charset="0"/>
            </a:endParaRPr>
          </a:p>
          <a:p>
            <a:r>
              <a:rPr lang="en-US" dirty="0">
                <a:latin typeface="Montserrat Medium" panose="00000600000000000000" pitchFamily="2" charset="0"/>
              </a:rPr>
              <a:t>Complete Automated System</a:t>
            </a:r>
          </a:p>
        </p:txBody>
      </p:sp>
      <p:pic>
        <p:nvPicPr>
          <p:cNvPr id="16" name="Picture Placeholder 26" descr="Clock">
            <a:extLst>
              <a:ext uri="{FF2B5EF4-FFF2-40B4-BE49-F238E27FC236}">
                <a16:creationId xmlns:a16="http://schemas.microsoft.com/office/drawing/2014/main" id="{3A520F35-F109-49A6-8682-68C4A28F1D2C}"/>
              </a:ext>
            </a:extLst>
          </p:cNvPr>
          <p:cNvPicPr>
            <a:picLocks noGrp="1" noChangeAspect="1"/>
          </p:cNvPicPr>
          <p:nvPr>
            <p:ph type="pic" sz="quarter" idx="14"/>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p:blipFill>
        <p:spPr>
          <a:xfrm>
            <a:off x="3222625" y="2097088"/>
            <a:ext cx="1258888" cy="1258887"/>
          </a:xfrm>
        </p:spPr>
      </p:pic>
      <p:pic>
        <p:nvPicPr>
          <p:cNvPr id="60" name="Picture Placeholder 59" descr="Magic Wand Auto with solid fill">
            <a:extLst>
              <a:ext uri="{FF2B5EF4-FFF2-40B4-BE49-F238E27FC236}">
                <a16:creationId xmlns:a16="http://schemas.microsoft.com/office/drawing/2014/main" id="{BE5F792F-8061-43B9-B882-5AA89B9E092E}"/>
              </a:ext>
            </a:extLst>
          </p:cNvPr>
          <p:cNvPicPr>
            <a:picLocks noGrp="1" noChangeAspect="1"/>
          </p:cNvPicPr>
          <p:nvPr>
            <p:ph type="pic" sz="quarter" idx="13"/>
          </p:nvPr>
        </p:nvPicPr>
        <p:blipFill>
          <a:blip r:embed="rId10">
            <a:extLst>
              <a:ext uri="{96DAC541-7B7A-43D3-8B79-37D633B846F1}">
                <asvg:svgBlip xmlns:asvg="http://schemas.microsoft.com/office/drawing/2016/SVG/main" r:embed="rId11"/>
              </a:ext>
            </a:extLst>
          </a:blip>
          <a:srcRect t="63" b="63"/>
          <a:stretch>
            <a:fillRect/>
          </a:stretch>
        </p:blipFill>
        <p:spPr>
          <a:xfrm>
            <a:off x="978212" y="2096716"/>
            <a:ext cx="1259505" cy="1259505"/>
          </a:xfrm>
        </p:spPr>
      </p:pic>
    </p:spTree>
    <p:extLst>
      <p:ext uri="{BB962C8B-B14F-4D97-AF65-F5344CB8AC3E}">
        <p14:creationId xmlns:p14="http://schemas.microsoft.com/office/powerpoint/2010/main" val="122893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50D0-49A9-46DA-A433-9B811F722FC9}"/>
              </a:ext>
            </a:extLst>
          </p:cNvPr>
          <p:cNvSpPr>
            <a:spLocks noGrp="1"/>
          </p:cNvSpPr>
          <p:nvPr>
            <p:ph type="title"/>
          </p:nvPr>
        </p:nvSpPr>
        <p:spPr>
          <a:xfrm>
            <a:off x="444500" y="847725"/>
            <a:ext cx="11214100" cy="535531"/>
          </a:xfrm>
        </p:spPr>
        <p:txBody>
          <a:bodyPr/>
          <a:lstStyle/>
          <a:p>
            <a:r>
              <a:rPr lang="en-US" dirty="0"/>
              <a:t>APPLICATION WORKING</a:t>
            </a:r>
            <a:endParaRPr lang="en-IN" dirty="0"/>
          </a:p>
        </p:txBody>
      </p:sp>
      <p:sp>
        <p:nvSpPr>
          <p:cNvPr id="3" name="Slide Number Placeholder 2">
            <a:extLst>
              <a:ext uri="{FF2B5EF4-FFF2-40B4-BE49-F238E27FC236}">
                <a16:creationId xmlns:a16="http://schemas.microsoft.com/office/drawing/2014/main" id="{BFF268F6-F49B-45D5-904B-3B6AF85FB264}"/>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pic>
        <p:nvPicPr>
          <p:cNvPr id="6" name="Content Placeholder 5" descr="A picture containing text&#10;&#10;Description automatically generated">
            <a:extLst>
              <a:ext uri="{FF2B5EF4-FFF2-40B4-BE49-F238E27FC236}">
                <a16:creationId xmlns:a16="http://schemas.microsoft.com/office/drawing/2014/main" id="{889432B0-364E-4493-A0E6-426FD394876C}"/>
              </a:ext>
            </a:extLst>
          </p:cNvPr>
          <p:cNvPicPr>
            <a:picLocks noGrp="1" noChangeAspect="1"/>
          </p:cNvPicPr>
          <p:nvPr>
            <p:ph idx="1"/>
          </p:nvPr>
        </p:nvPicPr>
        <p:blipFill>
          <a:blip r:embed="rId2"/>
          <a:stretch>
            <a:fillRect/>
          </a:stretch>
        </p:blipFill>
        <p:spPr>
          <a:xfrm>
            <a:off x="6785113" y="2240364"/>
            <a:ext cx="5222704" cy="3279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Rounded Corners 7">
            <a:extLst>
              <a:ext uri="{FF2B5EF4-FFF2-40B4-BE49-F238E27FC236}">
                <a16:creationId xmlns:a16="http://schemas.microsoft.com/office/drawing/2014/main" id="{83756A02-5BBE-4987-908B-DB8FA0D9B6A2}"/>
              </a:ext>
            </a:extLst>
          </p:cNvPr>
          <p:cNvSpPr/>
          <p:nvPr/>
        </p:nvSpPr>
        <p:spPr>
          <a:xfrm>
            <a:off x="6957391" y="3127513"/>
            <a:ext cx="1512000" cy="301487"/>
          </a:xfrm>
          <a:prstGeom prst="roundRect">
            <a:avLst/>
          </a:prstGeom>
          <a:noFill/>
          <a:ln w="38100">
            <a:solidFill>
              <a:srgbClr val="00335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2FF951"/>
                </a:solidFill>
              </a:ln>
            </a:endParaRPr>
          </a:p>
        </p:txBody>
      </p:sp>
      <p:sp>
        <p:nvSpPr>
          <p:cNvPr id="13" name="Rectangle: Rounded Corners 12">
            <a:extLst>
              <a:ext uri="{FF2B5EF4-FFF2-40B4-BE49-F238E27FC236}">
                <a16:creationId xmlns:a16="http://schemas.microsoft.com/office/drawing/2014/main" id="{CEB4FD5C-D0BD-4EB5-9F3D-1205BD718995}"/>
              </a:ext>
            </a:extLst>
          </p:cNvPr>
          <p:cNvSpPr/>
          <p:nvPr/>
        </p:nvSpPr>
        <p:spPr>
          <a:xfrm>
            <a:off x="7070035" y="3518452"/>
            <a:ext cx="1620000" cy="301487"/>
          </a:xfrm>
          <a:prstGeom prst="roundRect">
            <a:avLst/>
          </a:prstGeom>
          <a:noFill/>
          <a:ln w="38100">
            <a:solidFill>
              <a:srgbClr val="00335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2FF951"/>
                </a:solidFill>
              </a:ln>
            </a:endParaRPr>
          </a:p>
        </p:txBody>
      </p:sp>
      <p:sp>
        <p:nvSpPr>
          <p:cNvPr id="14" name="Rectangle: Rounded Corners 13">
            <a:extLst>
              <a:ext uri="{FF2B5EF4-FFF2-40B4-BE49-F238E27FC236}">
                <a16:creationId xmlns:a16="http://schemas.microsoft.com/office/drawing/2014/main" id="{68F46A00-65AF-4C9C-84E8-FFB931F71959}"/>
              </a:ext>
            </a:extLst>
          </p:cNvPr>
          <p:cNvSpPr/>
          <p:nvPr/>
        </p:nvSpPr>
        <p:spPr>
          <a:xfrm>
            <a:off x="6977271" y="3902760"/>
            <a:ext cx="1044000" cy="288000"/>
          </a:xfrm>
          <a:prstGeom prst="roundRect">
            <a:avLst/>
          </a:prstGeom>
          <a:noFill/>
          <a:ln w="38100">
            <a:solidFill>
              <a:srgbClr val="00335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2FF951"/>
                </a:solidFill>
              </a:ln>
            </a:endParaRPr>
          </a:p>
        </p:txBody>
      </p:sp>
      <p:sp>
        <p:nvSpPr>
          <p:cNvPr id="15" name="Rectangle: Rounded Corners 14">
            <a:extLst>
              <a:ext uri="{FF2B5EF4-FFF2-40B4-BE49-F238E27FC236}">
                <a16:creationId xmlns:a16="http://schemas.microsoft.com/office/drawing/2014/main" id="{B1818EA7-9134-49E5-B692-B27E000384DF}"/>
              </a:ext>
            </a:extLst>
          </p:cNvPr>
          <p:cNvSpPr/>
          <p:nvPr/>
        </p:nvSpPr>
        <p:spPr>
          <a:xfrm>
            <a:off x="6977271" y="4379842"/>
            <a:ext cx="1260000" cy="252000"/>
          </a:xfrm>
          <a:prstGeom prst="roundRect">
            <a:avLst/>
          </a:prstGeom>
          <a:noFill/>
          <a:ln w="38100">
            <a:solidFill>
              <a:srgbClr val="00335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ln>
                <a:solidFill>
                  <a:srgbClr val="2FF951"/>
                </a:solidFill>
              </a:ln>
            </a:endParaRPr>
          </a:p>
        </p:txBody>
      </p:sp>
      <p:sp>
        <p:nvSpPr>
          <p:cNvPr id="17" name="Text Placeholder 20">
            <a:extLst>
              <a:ext uri="{FF2B5EF4-FFF2-40B4-BE49-F238E27FC236}">
                <a16:creationId xmlns:a16="http://schemas.microsoft.com/office/drawing/2014/main" id="{C362A8B9-7903-4B6D-BC4A-FCE6605AB591}"/>
              </a:ext>
            </a:extLst>
          </p:cNvPr>
          <p:cNvSpPr txBox="1">
            <a:spLocks/>
          </p:cNvSpPr>
          <p:nvPr/>
        </p:nvSpPr>
        <p:spPr>
          <a:xfrm>
            <a:off x="2299804" y="2060466"/>
            <a:ext cx="4205614" cy="3684588"/>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None/>
            </a:pPr>
            <a:r>
              <a:rPr lang="en-US" sz="3100" dirty="0">
                <a:solidFill>
                  <a:srgbClr val="FFFFFF"/>
                </a:solidFill>
                <a:latin typeface="Montserrat Medium" panose="00000600000000000000" pitchFamily="2" charset="0"/>
              </a:rPr>
              <a:t>Name</a:t>
            </a:r>
          </a:p>
          <a:p>
            <a:pPr marL="0" indent="0">
              <a:lnSpc>
                <a:spcPct val="250000"/>
              </a:lnSpc>
              <a:buNone/>
            </a:pPr>
            <a:r>
              <a:rPr lang="en-US" dirty="0">
                <a:solidFill>
                  <a:srgbClr val="FFFFFF"/>
                </a:solidFill>
                <a:latin typeface="Montserrat Medium" panose="00000600000000000000" pitchFamily="2" charset="0"/>
              </a:rPr>
              <a:t>Father’s Name</a:t>
            </a:r>
          </a:p>
          <a:p>
            <a:pPr marL="0" indent="0">
              <a:lnSpc>
                <a:spcPct val="250000"/>
              </a:lnSpc>
              <a:buNone/>
            </a:pPr>
            <a:r>
              <a:rPr lang="en-US" dirty="0">
                <a:solidFill>
                  <a:srgbClr val="FFFFFF"/>
                </a:solidFill>
                <a:latin typeface="Montserrat Medium" panose="00000600000000000000" pitchFamily="2" charset="0"/>
              </a:rPr>
              <a:t>DOB</a:t>
            </a:r>
          </a:p>
          <a:p>
            <a:pPr marL="0" indent="0">
              <a:lnSpc>
                <a:spcPct val="250000"/>
              </a:lnSpc>
              <a:buNone/>
            </a:pPr>
            <a:r>
              <a:rPr lang="en-US" dirty="0">
                <a:solidFill>
                  <a:srgbClr val="FFFFFF"/>
                </a:solidFill>
                <a:latin typeface="Montserrat Medium" panose="00000600000000000000" pitchFamily="2" charset="0"/>
              </a:rPr>
              <a:t>Pancard Number</a:t>
            </a:r>
          </a:p>
        </p:txBody>
      </p:sp>
      <p:cxnSp>
        <p:nvCxnSpPr>
          <p:cNvPr id="18" name="Straight Arrow Connector 17">
            <a:extLst>
              <a:ext uri="{FF2B5EF4-FFF2-40B4-BE49-F238E27FC236}">
                <a16:creationId xmlns:a16="http://schemas.microsoft.com/office/drawing/2014/main" id="{65DB7B8F-D40C-4021-8074-07916FE188F9}"/>
              </a:ext>
            </a:extLst>
          </p:cNvPr>
          <p:cNvCxnSpPr>
            <a:cxnSpLocks/>
          </p:cNvCxnSpPr>
          <p:nvPr/>
        </p:nvCxnSpPr>
        <p:spPr>
          <a:xfrm>
            <a:off x="3154018" y="2681548"/>
            <a:ext cx="3763617" cy="57836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E1AF42-5886-415D-8DF7-F1553BE79401}"/>
              </a:ext>
            </a:extLst>
          </p:cNvPr>
          <p:cNvCxnSpPr>
            <a:cxnSpLocks/>
          </p:cNvCxnSpPr>
          <p:nvPr/>
        </p:nvCxnSpPr>
        <p:spPr>
          <a:xfrm>
            <a:off x="4108174" y="3574995"/>
            <a:ext cx="2849217" cy="6072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8D22B91-05B5-4A4A-ADCB-65E14E7644B2}"/>
              </a:ext>
            </a:extLst>
          </p:cNvPr>
          <p:cNvCxnSpPr>
            <a:cxnSpLocks/>
          </p:cNvCxnSpPr>
          <p:nvPr/>
        </p:nvCxnSpPr>
        <p:spPr>
          <a:xfrm flipV="1">
            <a:off x="2990725" y="4046760"/>
            <a:ext cx="3926910" cy="44606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A78B96-A710-4F54-8363-9E0153FA5D7B}"/>
              </a:ext>
            </a:extLst>
          </p:cNvPr>
          <p:cNvCxnSpPr>
            <a:cxnSpLocks/>
          </p:cNvCxnSpPr>
          <p:nvPr/>
        </p:nvCxnSpPr>
        <p:spPr>
          <a:xfrm flipV="1">
            <a:off x="4267200" y="4500947"/>
            <a:ext cx="2650435" cy="87703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5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1051</TotalTime>
  <Words>553</Words>
  <Application>Microsoft Office PowerPoint</Application>
  <PresentationFormat>Widescreen</PresentationFormat>
  <Paragraphs>129</Paragraphs>
  <Slides>30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Montserrat Light</vt:lpstr>
      <vt:lpstr>Montserrat Medium</vt:lpstr>
      <vt:lpstr>Montserrat SemiBold</vt:lpstr>
      <vt:lpstr>Times New Roman</vt:lpstr>
      <vt:lpstr>Trade Gothic LT Pro</vt:lpstr>
      <vt:lpstr>Trebuchet MS</vt:lpstr>
      <vt:lpstr>Office Theme</vt:lpstr>
      <vt:lpstr>INTERNSHIP VIVA</vt:lpstr>
      <vt:lpstr>CONTENTS</vt:lpstr>
      <vt:lpstr>OUR COMPANY</vt:lpstr>
      <vt:lpstr>OBJECTIVE &amp; ROLES</vt:lpstr>
      <vt:lpstr>PROBLEM DOMAIN</vt:lpstr>
      <vt:lpstr>SOLUTION DOMAIN</vt:lpstr>
      <vt:lpstr>APPLICABILTY</vt:lpstr>
      <vt:lpstr>OUTCOMES</vt:lpstr>
      <vt:lpstr>APPLICATION WORKING</vt:lpstr>
      <vt:lpstr>LOCAL SERVER</vt:lpstr>
      <vt:lpstr>LOCAL STORAGE</vt:lpstr>
      <vt:lpstr>API PART</vt:lpstr>
      <vt:lpstr>POSTMAN TO VERIFY PAYLOAD RESPONSE</vt:lpstr>
      <vt:lpstr>APPLICATION OVERVIEW </vt:lpstr>
      <vt:lpstr>CLOUD STORAGE DB (MONGODB)</vt:lpstr>
      <vt:lpstr>HOME PAGE </vt:lpstr>
      <vt:lpstr>SERVICE PAGE</vt:lpstr>
      <vt:lpstr>BATCH REPORTS</vt:lpstr>
      <vt:lpstr>BATCH PROCESS OF PANCARDS</vt:lpstr>
      <vt:lpstr>PROCESSED DATA</vt:lpstr>
      <vt:lpstr>ABOUT US</vt:lpstr>
      <vt:lpstr>TESTING</vt:lpstr>
      <vt:lpstr>TESTING</vt:lpstr>
      <vt:lpstr>TESTING</vt:lpstr>
      <vt:lpstr>TESTING</vt:lpstr>
      <vt:lpstr>TESTING</vt:lpstr>
      <vt:lpstr>TESTING</vt:lpstr>
      <vt:lpstr>FUTURE PERSPECTIVE</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VIVA</dc:title>
  <dc:creator>Amit Kumar Yadav</dc:creator>
  <cp:lastModifiedBy>Rahul Rathore</cp:lastModifiedBy>
  <cp:revision>59</cp:revision>
  <dcterms:created xsi:type="dcterms:W3CDTF">2021-05-21T14:26:52Z</dcterms:created>
  <dcterms:modified xsi:type="dcterms:W3CDTF">2021-07-17T10:59:09Z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